
<file path=[Content_Types].xml><?xml version="1.0" encoding="utf-8"?>
<Types xmlns="http://schemas.openxmlformats.org/package/2006/content-types">
  <Default Extension="png" ContentType="image/png"/>
  <Default Extension="jfif" ContentType="image/jpe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6" r:id="rId1"/>
  </p:sldMasterIdLst>
  <p:notesMasterIdLst>
    <p:notesMasterId r:id="rId20"/>
  </p:notesMasterIdLst>
  <p:sldIdLst>
    <p:sldId id="256" r:id="rId2"/>
    <p:sldId id="286" r:id="rId3"/>
    <p:sldId id="257" r:id="rId4"/>
    <p:sldId id="259" r:id="rId5"/>
    <p:sldId id="260" r:id="rId6"/>
    <p:sldId id="265" r:id="rId7"/>
    <p:sldId id="268" r:id="rId8"/>
    <p:sldId id="269" r:id="rId9"/>
    <p:sldId id="271" r:id="rId10"/>
    <p:sldId id="272" r:id="rId11"/>
    <p:sldId id="275" r:id="rId12"/>
    <p:sldId id="276" r:id="rId13"/>
    <p:sldId id="278" r:id="rId14"/>
    <p:sldId id="277" r:id="rId15"/>
    <p:sldId id="279" r:id="rId16"/>
    <p:sldId id="281" r:id="rId17"/>
    <p:sldId id="282" r:id="rId18"/>
    <p:sldId id="284" r:id="rId19"/>
  </p:sldIdLst>
  <p:sldSz cx="9144000" cy="5143500" type="screen16x9"/>
  <p:notesSz cx="6858000" cy="9144000"/>
  <p:embeddedFontLst>
    <p:embeddedFont>
      <p:font typeface="Wingdings 3" panose="05040102010807070707" pitchFamily="18" charset="2"/>
      <p:regular r:id="rId21"/>
    </p:embeddedFont>
    <p:embeddedFont>
      <p:font typeface="Montserrat" panose="020B0604020202020204" charset="0"/>
      <p:regular r:id="rId22"/>
      <p:bold r:id="rId23"/>
      <p:italic r:id="rId24"/>
      <p:boldItalic r:id="rId25"/>
    </p:embeddedFont>
    <p:embeddedFont>
      <p:font typeface="Century Gothic" panose="020B0502020202020204" pitchFamily="34" charset="0"/>
      <p:regular r:id="rId26"/>
      <p:bold r:id="rId27"/>
      <p:italic r:id="rId28"/>
      <p:boldItalic r:id="rId29"/>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368" autoAdjust="0"/>
    <p:restoredTop sz="95332" autoAdjust="0"/>
  </p:normalViewPr>
  <p:slideViewPr>
    <p:cSldViewPr snapToGrid="0">
      <p:cViewPr varScale="1">
        <p:scale>
          <a:sx n="111" d="100"/>
          <a:sy n="111" d="100"/>
        </p:scale>
        <p:origin x="691" y="77"/>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font" Target="fonts/font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Google Shape;5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 name="Google Shape;53;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66216" y="1085850"/>
            <a:ext cx="6619244" cy="2497186"/>
          </a:xfrm>
        </p:spPr>
        <p:txBody>
          <a:bodyPr anchor="b"/>
          <a:lstStyle>
            <a:lvl1pPr>
              <a:defRPr sz="5400"/>
            </a:lvl1pPr>
          </a:lstStyle>
          <a:p>
            <a:r>
              <a:rPr lang="en-US" smtClean="0"/>
              <a:t>Click to edit Master title style</a:t>
            </a:r>
            <a:endParaRPr lang="en-US" dirty="0"/>
          </a:p>
        </p:txBody>
      </p:sp>
      <p:sp>
        <p:nvSpPr>
          <p:cNvPr id="3" name="Subtitle 2"/>
          <p:cNvSpPr>
            <a:spLocks noGrp="1"/>
          </p:cNvSpPr>
          <p:nvPr>
            <p:ph type="subTitle" idx="1"/>
          </p:nvPr>
        </p:nvSpPr>
        <p:spPr>
          <a:xfrm>
            <a:off x="866216" y="3583035"/>
            <a:ext cx="6619244" cy="646065"/>
          </a:xfrm>
        </p:spPr>
        <p:txBody>
          <a:bodyPr anchor="t"/>
          <a:lstStyle>
            <a:lvl1pPr marL="0" indent="0" algn="l">
              <a:buNone/>
              <a:defRPr cap="all">
                <a:solidFill>
                  <a:schemeClr val="bg2">
                    <a:lumMod val="40000"/>
                    <a:lumOff val="60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smtClean="0"/>
              <a:t>11/25/2022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2795925572"/>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6217" y="3600440"/>
            <a:ext cx="6619243" cy="425054"/>
          </a:xfrm>
        </p:spPr>
        <p:txBody>
          <a:bodyPr anchor="b">
            <a:normAutofit/>
          </a:bodyPr>
          <a:lstStyle>
            <a:lvl1pPr algn="l">
              <a:defRPr sz="18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866216" y="514350"/>
            <a:ext cx="6619244" cy="27305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smtClean="0"/>
              <a:t>Click icon to add picture</a:t>
            </a:r>
            <a:endParaRPr lang="en-US" dirty="0"/>
          </a:p>
        </p:txBody>
      </p:sp>
      <p:sp>
        <p:nvSpPr>
          <p:cNvPr id="4" name="Text Placeholder 3"/>
          <p:cNvSpPr>
            <a:spLocks noGrp="1"/>
          </p:cNvSpPr>
          <p:nvPr>
            <p:ph type="body" sz="half" idx="2"/>
          </p:nvPr>
        </p:nvSpPr>
        <p:spPr>
          <a:xfrm>
            <a:off x="866217" y="4025494"/>
            <a:ext cx="6619242" cy="370284"/>
          </a:xfrm>
        </p:spPr>
        <p:txBody>
          <a:bodyPr>
            <a:normAutofit/>
          </a:bodyPr>
          <a:lstStyle>
            <a:lvl1pPr marL="0" indent="0">
              <a:buNone/>
              <a:defRPr sz="9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Edit Master text styles</a:t>
            </a:r>
          </a:p>
        </p:txBody>
      </p:sp>
      <p:sp>
        <p:nvSpPr>
          <p:cNvPr id="5" name="Date Placeholder 4"/>
          <p:cNvSpPr>
            <a:spLocks noGrp="1"/>
          </p:cNvSpPr>
          <p:nvPr>
            <p:ph type="dt" sz="half" idx="10"/>
          </p:nvPr>
        </p:nvSpPr>
        <p:spPr/>
        <p:txBody>
          <a:bodyPr/>
          <a:lstStyle/>
          <a:p>
            <a:fld id="{4509A250-FF31-4206-8172-F9D3106AACB1}" type="datetimeFigureOut">
              <a:rPr lang="en-US" smtClean="0"/>
              <a:t>11/25/2022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242947047"/>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66216" y="1085850"/>
            <a:ext cx="6619244" cy="1485900"/>
          </a:xfrm>
        </p:spPr>
        <p:txBody>
          <a:bodyPr/>
          <a:lstStyle>
            <a:lvl1pPr>
              <a:defRPr sz="3600"/>
            </a:lvl1pPr>
          </a:lstStyle>
          <a:p>
            <a:r>
              <a:rPr lang="en-US" smtClean="0"/>
              <a:t>Click to edit Master title style</a:t>
            </a:r>
            <a:endParaRPr lang="en-US" dirty="0"/>
          </a:p>
        </p:txBody>
      </p:sp>
      <p:sp>
        <p:nvSpPr>
          <p:cNvPr id="8" name="Text Placeholder 3"/>
          <p:cNvSpPr>
            <a:spLocks noGrp="1"/>
          </p:cNvSpPr>
          <p:nvPr>
            <p:ph type="body" sz="half" idx="2"/>
          </p:nvPr>
        </p:nvSpPr>
        <p:spPr>
          <a:xfrm>
            <a:off x="866216" y="2743200"/>
            <a:ext cx="6619244" cy="1771650"/>
          </a:xfrm>
        </p:spPr>
        <p:txBody>
          <a:bodyPr anchor="ctr">
            <a:normAutofit/>
          </a:bodyPr>
          <a:lstStyle>
            <a:lvl1pPr marL="0" indent="0">
              <a:buNone/>
              <a:defRPr sz="13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Edit Master text styles</a:t>
            </a:r>
          </a:p>
        </p:txBody>
      </p:sp>
      <p:sp>
        <p:nvSpPr>
          <p:cNvPr id="4" name="Date Placeholder 3"/>
          <p:cNvSpPr>
            <a:spLocks noGrp="1"/>
          </p:cNvSpPr>
          <p:nvPr>
            <p:ph type="dt" sz="half" idx="10"/>
          </p:nvPr>
        </p:nvSpPr>
        <p:spPr/>
        <p:txBody>
          <a:bodyPr/>
          <a:lstStyle/>
          <a:p>
            <a:fld id="{4509A250-FF31-4206-8172-F9D3106AACB1}" type="datetimeFigureOut">
              <a:rPr lang="en-US" smtClean="0"/>
              <a:t>11/25/2022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2022947817"/>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81101" y="1085850"/>
            <a:ext cx="5999486" cy="1742531"/>
          </a:xfrm>
        </p:spPr>
        <p:txBody>
          <a:bodyPr/>
          <a:lstStyle>
            <a:lvl1pPr>
              <a:defRPr sz="3600"/>
            </a:lvl1pPr>
          </a:lstStyle>
          <a:p>
            <a:r>
              <a:rPr lang="en-US" smtClean="0"/>
              <a:t>Click to edit Master title style</a:t>
            </a:r>
            <a:endParaRPr lang="en-US" dirty="0"/>
          </a:p>
        </p:txBody>
      </p:sp>
      <p:sp>
        <p:nvSpPr>
          <p:cNvPr id="11" name="Text Placeholder 3"/>
          <p:cNvSpPr>
            <a:spLocks noGrp="1"/>
          </p:cNvSpPr>
          <p:nvPr>
            <p:ph type="body" sz="half" idx="14"/>
          </p:nvPr>
        </p:nvSpPr>
        <p:spPr>
          <a:xfrm>
            <a:off x="1447800" y="2828380"/>
            <a:ext cx="5459737" cy="256631"/>
          </a:xfrm>
        </p:spPr>
        <p:txBody>
          <a:bodyPr vert="horz" lIns="91440" tIns="45720" rIns="91440" bIns="45720" rtlCol="0" anchor="t">
            <a:normAutofit/>
          </a:bodyPr>
          <a:lstStyle>
            <a:lvl1pPr marL="0" indent="0">
              <a:buNone/>
              <a:defRPr lang="en-US" sz="1050" b="0" i="0" kern="1200" cap="small" dirty="0">
                <a:solidFill>
                  <a:schemeClr val="bg2">
                    <a:lumMod val="40000"/>
                    <a:lumOff val="60000"/>
                  </a:schemeClr>
                </a:solidFill>
                <a:latin typeface="+mj-lt"/>
                <a:ea typeface="+mj-ea"/>
                <a:cs typeface="+mj-cs"/>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marL="0" lvl="0" indent="0">
              <a:buNone/>
            </a:pPr>
            <a:r>
              <a:rPr lang="en-US" smtClean="0"/>
              <a:t>Edit Master text styles</a:t>
            </a:r>
          </a:p>
        </p:txBody>
      </p:sp>
      <p:sp>
        <p:nvSpPr>
          <p:cNvPr id="10" name="Text Placeholder 3"/>
          <p:cNvSpPr>
            <a:spLocks noGrp="1"/>
          </p:cNvSpPr>
          <p:nvPr>
            <p:ph type="body" sz="half" idx="2"/>
          </p:nvPr>
        </p:nvSpPr>
        <p:spPr>
          <a:xfrm>
            <a:off x="866216" y="3262993"/>
            <a:ext cx="6619244" cy="1257300"/>
          </a:xfrm>
        </p:spPr>
        <p:txBody>
          <a:bodyPr anchor="ctr">
            <a:normAutofit/>
          </a:bodyPr>
          <a:lstStyle>
            <a:lvl1pPr marL="0" indent="0">
              <a:buNone/>
              <a:defRPr sz="13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Edit Master text styles</a:t>
            </a:r>
          </a:p>
        </p:txBody>
      </p:sp>
      <p:sp>
        <p:nvSpPr>
          <p:cNvPr id="4" name="Date Placeholder 3"/>
          <p:cNvSpPr>
            <a:spLocks noGrp="1"/>
          </p:cNvSpPr>
          <p:nvPr>
            <p:ph type="dt" sz="half" idx="10"/>
          </p:nvPr>
        </p:nvSpPr>
        <p:spPr/>
        <p:txBody>
          <a:bodyPr/>
          <a:lstStyle/>
          <a:p>
            <a:fld id="{4509A250-FF31-4206-8172-F9D3106AACB1}" type="datetimeFigureOut">
              <a:rPr lang="en-US" smtClean="0"/>
              <a:t>11/25/2022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
        <p:nvSpPr>
          <p:cNvPr id="12" name="TextBox 11"/>
          <p:cNvSpPr txBox="1"/>
          <p:nvPr/>
        </p:nvSpPr>
        <p:spPr>
          <a:xfrm>
            <a:off x="673721" y="728440"/>
            <a:ext cx="601434" cy="1500411"/>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sz="9150" dirty="0"/>
              <a:t>“</a:t>
            </a:r>
          </a:p>
        </p:txBody>
      </p:sp>
      <p:sp>
        <p:nvSpPr>
          <p:cNvPr id="15" name="TextBox 14"/>
          <p:cNvSpPr txBox="1"/>
          <p:nvPr/>
        </p:nvSpPr>
        <p:spPr>
          <a:xfrm>
            <a:off x="6997868" y="1960341"/>
            <a:ext cx="601434" cy="1500411"/>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sz="9150" dirty="0"/>
              <a:t>”</a:t>
            </a:r>
          </a:p>
        </p:txBody>
      </p:sp>
    </p:spTree>
    <p:extLst>
      <p:ext uri="{BB962C8B-B14F-4D97-AF65-F5344CB8AC3E}">
        <p14:creationId xmlns:p14="http://schemas.microsoft.com/office/powerpoint/2010/main" val="703778140"/>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66216" y="2343151"/>
            <a:ext cx="6619245" cy="1239885"/>
          </a:xfrm>
        </p:spPr>
        <p:txBody>
          <a:bodyPr anchor="b"/>
          <a:lstStyle>
            <a:lvl1pPr algn="l">
              <a:defRPr sz="3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866216" y="3583036"/>
            <a:ext cx="6619244" cy="645300"/>
          </a:xfrm>
        </p:spPr>
        <p:txBody>
          <a:bodyPr anchor="t"/>
          <a:lstStyle>
            <a:lvl1pPr marL="0" indent="0" algn="l">
              <a:buNone/>
              <a:defRPr sz="1500" cap="none">
                <a:solidFill>
                  <a:schemeClr val="bg2">
                    <a:lumMod val="40000"/>
                    <a:lumOff val="60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4509A250-FF31-4206-8172-F9D3106AACB1}" type="datetimeFigureOut">
              <a:rPr lang="en-US" smtClean="0"/>
              <a:t>11/25/2022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1580827340"/>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150"/>
            </a:lvl1pPr>
          </a:lstStyle>
          <a:p>
            <a:r>
              <a:rPr lang="en-US" smtClean="0"/>
              <a:t>Click to edit Master title style</a:t>
            </a:r>
            <a:endParaRPr lang="en-US" dirty="0"/>
          </a:p>
        </p:txBody>
      </p:sp>
      <p:sp>
        <p:nvSpPr>
          <p:cNvPr id="3" name="Text Placeholder 2"/>
          <p:cNvSpPr>
            <a:spLocks noGrp="1"/>
          </p:cNvSpPr>
          <p:nvPr>
            <p:ph type="body" idx="1"/>
          </p:nvPr>
        </p:nvSpPr>
        <p:spPr>
          <a:xfrm>
            <a:off x="474710" y="1485900"/>
            <a:ext cx="2210150" cy="432197"/>
          </a:xfrm>
        </p:spPr>
        <p:txBody>
          <a:bodyPr anchor="b">
            <a:noAutofit/>
          </a:bodyPr>
          <a:lstStyle>
            <a:lvl1pPr marL="0" indent="0">
              <a:buNone/>
              <a:defRPr sz="1800" b="0">
                <a:solidFill>
                  <a:schemeClr val="bg2">
                    <a:lumMod val="40000"/>
                    <a:lumOff val="6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Edit Master text styles</a:t>
            </a:r>
          </a:p>
        </p:txBody>
      </p:sp>
      <p:sp>
        <p:nvSpPr>
          <p:cNvPr id="16" name="Text Placeholder 3"/>
          <p:cNvSpPr>
            <a:spLocks noGrp="1"/>
          </p:cNvSpPr>
          <p:nvPr>
            <p:ph type="body" sz="half" idx="15"/>
          </p:nvPr>
        </p:nvSpPr>
        <p:spPr>
          <a:xfrm>
            <a:off x="489347" y="2000250"/>
            <a:ext cx="2195513" cy="2692004"/>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Edit Master text styles</a:t>
            </a:r>
          </a:p>
        </p:txBody>
      </p:sp>
      <p:sp>
        <p:nvSpPr>
          <p:cNvPr id="5" name="Text Placeholder 4"/>
          <p:cNvSpPr>
            <a:spLocks noGrp="1"/>
          </p:cNvSpPr>
          <p:nvPr>
            <p:ph type="body" sz="quarter" idx="3"/>
          </p:nvPr>
        </p:nvSpPr>
        <p:spPr>
          <a:xfrm>
            <a:off x="2912745" y="1485900"/>
            <a:ext cx="2202181" cy="432197"/>
          </a:xfrm>
        </p:spPr>
        <p:txBody>
          <a:bodyPr anchor="b">
            <a:noAutofit/>
          </a:bodyPr>
          <a:lstStyle>
            <a:lvl1pPr marL="0" indent="0">
              <a:buNone/>
              <a:defRPr sz="1800" b="0">
                <a:solidFill>
                  <a:schemeClr val="bg2">
                    <a:lumMod val="40000"/>
                    <a:lumOff val="6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Edit Master text styles</a:t>
            </a:r>
          </a:p>
        </p:txBody>
      </p:sp>
      <p:sp>
        <p:nvSpPr>
          <p:cNvPr id="19" name="Text Placeholder 3"/>
          <p:cNvSpPr>
            <a:spLocks noGrp="1"/>
          </p:cNvSpPr>
          <p:nvPr>
            <p:ph type="body" sz="half" idx="16"/>
          </p:nvPr>
        </p:nvSpPr>
        <p:spPr>
          <a:xfrm>
            <a:off x="2904829" y="2000250"/>
            <a:ext cx="2210096" cy="2692004"/>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Edit Master text styles</a:t>
            </a:r>
          </a:p>
        </p:txBody>
      </p:sp>
      <p:sp>
        <p:nvSpPr>
          <p:cNvPr id="14" name="Text Placeholder 4"/>
          <p:cNvSpPr>
            <a:spLocks noGrp="1"/>
          </p:cNvSpPr>
          <p:nvPr>
            <p:ph type="body" sz="quarter" idx="13"/>
          </p:nvPr>
        </p:nvSpPr>
        <p:spPr>
          <a:xfrm>
            <a:off x="5343525" y="1485900"/>
            <a:ext cx="2199085" cy="432197"/>
          </a:xfrm>
        </p:spPr>
        <p:txBody>
          <a:bodyPr anchor="b">
            <a:noAutofit/>
          </a:bodyPr>
          <a:lstStyle>
            <a:lvl1pPr marL="0" indent="0">
              <a:buNone/>
              <a:defRPr sz="1800" b="0">
                <a:solidFill>
                  <a:schemeClr val="bg2">
                    <a:lumMod val="40000"/>
                    <a:lumOff val="6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Edit Master text styles</a:t>
            </a:r>
          </a:p>
        </p:txBody>
      </p:sp>
      <p:sp>
        <p:nvSpPr>
          <p:cNvPr id="20" name="Text Placeholder 3"/>
          <p:cNvSpPr>
            <a:spLocks noGrp="1"/>
          </p:cNvSpPr>
          <p:nvPr>
            <p:ph type="body" sz="half" idx="17"/>
          </p:nvPr>
        </p:nvSpPr>
        <p:spPr>
          <a:xfrm>
            <a:off x="5343525" y="2000250"/>
            <a:ext cx="2199085" cy="2692004"/>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Edit Master text styles</a:t>
            </a:r>
          </a:p>
        </p:txBody>
      </p:sp>
      <p:cxnSp>
        <p:nvCxnSpPr>
          <p:cNvPr id="17" name="Straight Connector 16"/>
          <p:cNvCxnSpPr/>
          <p:nvPr/>
        </p:nvCxnSpPr>
        <p:spPr>
          <a:xfrm>
            <a:off x="2794607" y="1600200"/>
            <a:ext cx="0" cy="29718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5221670" y="1600200"/>
            <a:ext cx="0" cy="297516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smtClean="0"/>
              <a:t>11/25/2022</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886856961"/>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150"/>
            </a:lvl1pPr>
          </a:lstStyle>
          <a:p>
            <a:r>
              <a:rPr lang="en-US" smtClean="0"/>
              <a:t>Click to edit Master title style</a:t>
            </a:r>
            <a:endParaRPr lang="en-US" dirty="0"/>
          </a:p>
        </p:txBody>
      </p:sp>
      <p:sp>
        <p:nvSpPr>
          <p:cNvPr id="3" name="Text Placeholder 2"/>
          <p:cNvSpPr>
            <a:spLocks noGrp="1"/>
          </p:cNvSpPr>
          <p:nvPr>
            <p:ph type="body" idx="1"/>
          </p:nvPr>
        </p:nvSpPr>
        <p:spPr>
          <a:xfrm>
            <a:off x="489347" y="3188212"/>
            <a:ext cx="2205038" cy="432197"/>
          </a:xfrm>
        </p:spPr>
        <p:txBody>
          <a:bodyPr anchor="b">
            <a:noAutofit/>
          </a:bodyPr>
          <a:lstStyle>
            <a:lvl1pPr marL="0" indent="0">
              <a:buNone/>
              <a:defRPr sz="1800" b="0">
                <a:solidFill>
                  <a:schemeClr val="bg2">
                    <a:lumMod val="40000"/>
                    <a:lumOff val="6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Edit Master text styles</a:t>
            </a:r>
          </a:p>
        </p:txBody>
      </p:sp>
      <p:sp>
        <p:nvSpPr>
          <p:cNvPr id="29" name="Picture Placeholder 2"/>
          <p:cNvSpPr>
            <a:spLocks noGrp="1" noChangeAspect="1"/>
          </p:cNvSpPr>
          <p:nvPr>
            <p:ph type="pic" idx="15"/>
          </p:nvPr>
        </p:nvSpPr>
        <p:spPr>
          <a:xfrm>
            <a:off x="489347" y="1657350"/>
            <a:ext cx="2205038" cy="1143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smtClean="0"/>
              <a:t>Click icon to add picture</a:t>
            </a:r>
            <a:endParaRPr lang="en-US" dirty="0"/>
          </a:p>
        </p:txBody>
      </p:sp>
      <p:sp>
        <p:nvSpPr>
          <p:cNvPr id="22" name="Text Placeholder 3"/>
          <p:cNvSpPr>
            <a:spLocks noGrp="1"/>
          </p:cNvSpPr>
          <p:nvPr>
            <p:ph type="body" sz="half" idx="18"/>
          </p:nvPr>
        </p:nvSpPr>
        <p:spPr>
          <a:xfrm>
            <a:off x="489347" y="3620409"/>
            <a:ext cx="2205038" cy="494392"/>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Edit Master text styles</a:t>
            </a:r>
          </a:p>
        </p:txBody>
      </p:sp>
      <p:sp>
        <p:nvSpPr>
          <p:cNvPr id="5" name="Text Placeholder 4"/>
          <p:cNvSpPr>
            <a:spLocks noGrp="1"/>
          </p:cNvSpPr>
          <p:nvPr>
            <p:ph type="body" sz="quarter" idx="3"/>
          </p:nvPr>
        </p:nvSpPr>
        <p:spPr>
          <a:xfrm>
            <a:off x="2917032" y="3188212"/>
            <a:ext cx="2197894" cy="432197"/>
          </a:xfrm>
        </p:spPr>
        <p:txBody>
          <a:bodyPr anchor="b">
            <a:noAutofit/>
          </a:bodyPr>
          <a:lstStyle>
            <a:lvl1pPr marL="0" indent="0">
              <a:buNone/>
              <a:defRPr sz="1800" b="0">
                <a:solidFill>
                  <a:schemeClr val="bg2">
                    <a:lumMod val="40000"/>
                    <a:lumOff val="6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Edit Master text styles</a:t>
            </a:r>
          </a:p>
        </p:txBody>
      </p:sp>
      <p:sp>
        <p:nvSpPr>
          <p:cNvPr id="30" name="Picture Placeholder 2"/>
          <p:cNvSpPr>
            <a:spLocks noGrp="1" noChangeAspect="1"/>
          </p:cNvSpPr>
          <p:nvPr>
            <p:ph type="pic" idx="21"/>
          </p:nvPr>
        </p:nvSpPr>
        <p:spPr>
          <a:xfrm>
            <a:off x="2917031" y="1657350"/>
            <a:ext cx="2197894" cy="1143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smtClean="0"/>
              <a:t>Click icon to add picture</a:t>
            </a:r>
            <a:endParaRPr lang="en-US" dirty="0"/>
          </a:p>
        </p:txBody>
      </p:sp>
      <p:sp>
        <p:nvSpPr>
          <p:cNvPr id="23" name="Text Placeholder 3"/>
          <p:cNvSpPr>
            <a:spLocks noGrp="1"/>
          </p:cNvSpPr>
          <p:nvPr>
            <p:ph type="body" sz="half" idx="19"/>
          </p:nvPr>
        </p:nvSpPr>
        <p:spPr>
          <a:xfrm>
            <a:off x="2916016" y="3620408"/>
            <a:ext cx="2200805" cy="494392"/>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Edit Master text styles</a:t>
            </a:r>
          </a:p>
        </p:txBody>
      </p:sp>
      <p:sp>
        <p:nvSpPr>
          <p:cNvPr id="14" name="Text Placeholder 4"/>
          <p:cNvSpPr>
            <a:spLocks noGrp="1"/>
          </p:cNvSpPr>
          <p:nvPr>
            <p:ph type="body" sz="quarter" idx="13"/>
          </p:nvPr>
        </p:nvSpPr>
        <p:spPr>
          <a:xfrm>
            <a:off x="5343525" y="3188212"/>
            <a:ext cx="2199085" cy="432197"/>
          </a:xfrm>
        </p:spPr>
        <p:txBody>
          <a:bodyPr anchor="b">
            <a:noAutofit/>
          </a:bodyPr>
          <a:lstStyle>
            <a:lvl1pPr marL="0" indent="0">
              <a:buNone/>
              <a:defRPr sz="1800" b="0">
                <a:solidFill>
                  <a:schemeClr val="bg2">
                    <a:lumMod val="40000"/>
                    <a:lumOff val="6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Edit Master text styles</a:t>
            </a:r>
          </a:p>
        </p:txBody>
      </p:sp>
      <p:sp>
        <p:nvSpPr>
          <p:cNvPr id="31" name="Picture Placeholder 2"/>
          <p:cNvSpPr>
            <a:spLocks noGrp="1" noChangeAspect="1"/>
          </p:cNvSpPr>
          <p:nvPr>
            <p:ph type="pic" idx="22"/>
          </p:nvPr>
        </p:nvSpPr>
        <p:spPr>
          <a:xfrm>
            <a:off x="5343525" y="1657350"/>
            <a:ext cx="2199085" cy="1143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smtClean="0"/>
              <a:t>Click icon to add picture</a:t>
            </a:r>
            <a:endParaRPr lang="en-US" dirty="0"/>
          </a:p>
        </p:txBody>
      </p:sp>
      <p:sp>
        <p:nvSpPr>
          <p:cNvPr id="24" name="Text Placeholder 3"/>
          <p:cNvSpPr>
            <a:spLocks noGrp="1"/>
          </p:cNvSpPr>
          <p:nvPr>
            <p:ph type="body" sz="half" idx="20"/>
          </p:nvPr>
        </p:nvSpPr>
        <p:spPr>
          <a:xfrm>
            <a:off x="5343432" y="3620406"/>
            <a:ext cx="2201998" cy="494392"/>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Edit Master text styles</a:t>
            </a:r>
          </a:p>
        </p:txBody>
      </p:sp>
      <p:cxnSp>
        <p:nvCxnSpPr>
          <p:cNvPr id="19" name="Straight Connector 18"/>
          <p:cNvCxnSpPr/>
          <p:nvPr/>
        </p:nvCxnSpPr>
        <p:spPr>
          <a:xfrm>
            <a:off x="2794607" y="1600200"/>
            <a:ext cx="0" cy="29718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5221670" y="1600200"/>
            <a:ext cx="0" cy="297516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smtClean="0"/>
              <a:t>11/25/2022</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2039756149"/>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11/25/2022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1844476077"/>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228159" y="322660"/>
            <a:ext cx="1314451" cy="4369594"/>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89348" y="665561"/>
            <a:ext cx="5567362" cy="4026693"/>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11/25/2022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141257008"/>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3"/>
          <p:cNvSpPr>
            <a:spLocks noGrp="1"/>
          </p:cNvSpPr>
          <p:nvPr>
            <p:ph type="dt" sz="half" idx="10"/>
          </p:nvPr>
        </p:nvSpPr>
        <p:spPr/>
        <p:txBody>
          <a:bodyPr/>
          <a:lstStyle/>
          <a:p>
            <a:fld id="{4509A250-FF31-4206-8172-F9D3106AACB1}" type="datetimeFigureOut">
              <a:rPr lang="en-US" smtClean="0"/>
              <a:t>11/25/2022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2250059883"/>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66217" y="2146300"/>
            <a:ext cx="6619243" cy="1436735"/>
          </a:xfrm>
        </p:spPr>
        <p:txBody>
          <a:bodyPr anchor="b"/>
          <a:lstStyle>
            <a:lvl1pPr algn="l">
              <a:defRPr sz="3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866216" y="3583036"/>
            <a:ext cx="6619244" cy="645300"/>
          </a:xfrm>
        </p:spPr>
        <p:txBody>
          <a:bodyPr anchor="t"/>
          <a:lstStyle>
            <a:lvl1pPr marL="0" indent="0" algn="l">
              <a:buNone/>
              <a:defRPr sz="1500" cap="all">
                <a:solidFill>
                  <a:schemeClr val="bg2">
                    <a:lumMod val="40000"/>
                    <a:lumOff val="60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9796027F-7875-4030-9381-8BD8C4F21935}" type="datetimeFigureOut">
              <a:rPr lang="en-US" smtClean="0"/>
              <a:t>11/25/2022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4264872150"/>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827485" y="1545432"/>
            <a:ext cx="3297254" cy="3146822"/>
          </a:xfrm>
        </p:spPr>
        <p:txBody>
          <a:bodyPr>
            <a:normAutofit/>
          </a:bodyPr>
          <a:lstStyle>
            <a:lvl1pPr>
              <a:defRPr sz="1350"/>
            </a:lvl1pPr>
            <a:lvl2pPr>
              <a:defRPr sz="1200"/>
            </a:lvl2pPr>
            <a:lvl3pPr>
              <a:defRPr sz="1050"/>
            </a:lvl3pPr>
            <a:lvl4pPr>
              <a:defRPr sz="900"/>
            </a:lvl4pPr>
            <a:lvl5pPr>
              <a:defRPr sz="900"/>
            </a:lvl5pPr>
            <a:lvl6pPr>
              <a:defRPr sz="900"/>
            </a:lvl6pPr>
            <a:lvl7pPr>
              <a:defRPr sz="900"/>
            </a:lvl7pPr>
            <a:lvl8pPr>
              <a:defRPr sz="900"/>
            </a:lvl8pPr>
            <a:lvl9pPr>
              <a:defRPr sz="9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240870" y="1542069"/>
            <a:ext cx="3297256" cy="3150184"/>
          </a:xfrm>
        </p:spPr>
        <p:txBody>
          <a:bodyPr>
            <a:normAutofit/>
          </a:bodyPr>
          <a:lstStyle>
            <a:lvl1pPr>
              <a:defRPr sz="1350"/>
            </a:lvl1pPr>
            <a:lvl2pPr>
              <a:defRPr sz="1200"/>
            </a:lvl2pPr>
            <a:lvl3pPr>
              <a:defRPr sz="1050"/>
            </a:lvl3pPr>
            <a:lvl4pPr>
              <a:defRPr sz="900"/>
            </a:lvl4pPr>
            <a:lvl5pPr>
              <a:defRPr sz="900"/>
            </a:lvl5pPr>
            <a:lvl6pPr>
              <a:defRPr sz="900"/>
            </a:lvl6pPr>
            <a:lvl7pPr>
              <a:defRPr sz="900"/>
            </a:lvl7pPr>
            <a:lvl8pPr>
              <a:defRPr sz="900"/>
            </a:lvl8pPr>
            <a:lvl9pPr>
              <a:defRPr sz="9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9796027F-7875-4030-9381-8BD8C4F21935}" type="datetimeFigureOut">
              <a:rPr lang="en-US" smtClean="0"/>
              <a:t>11/25/2022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3289157303"/>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827485" y="1428750"/>
            <a:ext cx="3297254" cy="432197"/>
          </a:xfrm>
        </p:spPr>
        <p:txBody>
          <a:bodyPr anchor="b">
            <a:noAutofit/>
          </a:bodyPr>
          <a:lstStyle>
            <a:lvl1pPr marL="0" indent="0">
              <a:buNone/>
              <a:defRPr sz="1800" b="0">
                <a:solidFill>
                  <a:schemeClr val="bg2">
                    <a:lumMod val="40000"/>
                    <a:lumOff val="6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Edit Master text styles</a:t>
            </a:r>
          </a:p>
        </p:txBody>
      </p:sp>
      <p:sp>
        <p:nvSpPr>
          <p:cNvPr id="4" name="Content Placeholder 3"/>
          <p:cNvSpPr>
            <a:spLocks noGrp="1"/>
          </p:cNvSpPr>
          <p:nvPr>
            <p:ph sz="half" idx="2"/>
          </p:nvPr>
        </p:nvSpPr>
        <p:spPr>
          <a:xfrm>
            <a:off x="827485" y="1885950"/>
            <a:ext cx="3297254" cy="2806304"/>
          </a:xfrm>
        </p:spPr>
        <p:txBody>
          <a:bodyPr>
            <a:normAutofit/>
          </a:bodyPr>
          <a:lstStyle>
            <a:lvl1pPr>
              <a:defRPr sz="1350"/>
            </a:lvl1pPr>
            <a:lvl2pPr>
              <a:defRPr sz="1200"/>
            </a:lvl2pPr>
            <a:lvl3pPr>
              <a:defRPr sz="1050"/>
            </a:lvl3pPr>
            <a:lvl4pPr>
              <a:defRPr sz="900"/>
            </a:lvl4pPr>
            <a:lvl5pPr>
              <a:defRPr sz="900"/>
            </a:lvl5pPr>
            <a:lvl6pPr>
              <a:defRPr sz="900"/>
            </a:lvl6pPr>
            <a:lvl7pPr>
              <a:defRPr sz="900"/>
            </a:lvl7pPr>
            <a:lvl8pPr>
              <a:defRPr sz="900"/>
            </a:lvl8pPr>
            <a:lvl9pPr>
              <a:defRPr sz="9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240872" y="1428750"/>
            <a:ext cx="3297254" cy="432197"/>
          </a:xfrm>
        </p:spPr>
        <p:txBody>
          <a:bodyPr anchor="b">
            <a:noAutofit/>
          </a:bodyPr>
          <a:lstStyle>
            <a:lvl1pPr marL="0" indent="0">
              <a:buNone/>
              <a:defRPr sz="1800" b="0">
                <a:solidFill>
                  <a:schemeClr val="bg2">
                    <a:lumMod val="40000"/>
                    <a:lumOff val="6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Edit Master text styles</a:t>
            </a:r>
          </a:p>
        </p:txBody>
      </p:sp>
      <p:sp>
        <p:nvSpPr>
          <p:cNvPr id="6" name="Content Placeholder 5"/>
          <p:cNvSpPr>
            <a:spLocks noGrp="1"/>
          </p:cNvSpPr>
          <p:nvPr>
            <p:ph sz="quarter" idx="4"/>
          </p:nvPr>
        </p:nvSpPr>
        <p:spPr>
          <a:xfrm>
            <a:off x="4240872" y="1885950"/>
            <a:ext cx="3297254" cy="2806304"/>
          </a:xfrm>
        </p:spPr>
        <p:txBody>
          <a:bodyPr>
            <a:normAutofit/>
          </a:bodyPr>
          <a:lstStyle>
            <a:lvl1pPr>
              <a:defRPr sz="1350"/>
            </a:lvl1pPr>
            <a:lvl2pPr>
              <a:defRPr sz="1200"/>
            </a:lvl2pPr>
            <a:lvl3pPr>
              <a:defRPr sz="1050"/>
            </a:lvl3pPr>
            <a:lvl4pPr>
              <a:defRPr sz="900"/>
            </a:lvl4pPr>
            <a:lvl5pPr>
              <a:defRPr sz="900"/>
            </a:lvl5pPr>
            <a:lvl6pPr>
              <a:defRPr sz="900"/>
            </a:lvl6pPr>
            <a:lvl7pPr>
              <a:defRPr sz="900"/>
            </a:lvl7pPr>
            <a:lvl8pPr>
              <a:defRPr sz="900"/>
            </a:lvl8pPr>
            <a:lvl9pPr>
              <a:defRPr sz="9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9796027F-7875-4030-9381-8BD8C4F21935}" type="datetimeFigureOut">
              <a:rPr lang="en-US" smtClean="0"/>
              <a:t>11/25/2022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269315244"/>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7" name="Date Placeholder 2"/>
          <p:cNvSpPr>
            <a:spLocks noGrp="1"/>
          </p:cNvSpPr>
          <p:nvPr>
            <p:ph type="dt" sz="half" idx="10"/>
          </p:nvPr>
        </p:nvSpPr>
        <p:spPr/>
        <p:txBody>
          <a:bodyPr/>
          <a:lstStyle/>
          <a:p>
            <a:fld id="{4509A250-FF31-4206-8172-F9D3106AACB1}" type="datetimeFigureOut">
              <a:rPr lang="en-US" smtClean="0"/>
              <a:t>11/25/2022</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1518098218"/>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509A250-FF31-4206-8172-F9D3106AACB1}" type="datetimeFigureOut">
              <a:rPr lang="en-US" smtClean="0"/>
              <a:t>11/25/2022</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2578465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6215" y="1085850"/>
            <a:ext cx="2550798" cy="1085850"/>
          </a:xfrm>
        </p:spPr>
        <p:txBody>
          <a:bodyPr anchor="b"/>
          <a:lstStyle>
            <a:lvl1pPr algn="l">
              <a:defRPr sz="1800" b="0"/>
            </a:lvl1pPr>
          </a:lstStyle>
          <a:p>
            <a:r>
              <a:rPr lang="en-US" smtClean="0"/>
              <a:t>Click to edit Master title style</a:t>
            </a:r>
            <a:endParaRPr lang="en-US" dirty="0"/>
          </a:p>
        </p:txBody>
      </p:sp>
      <p:sp>
        <p:nvSpPr>
          <p:cNvPr id="3" name="Content Placeholder 2"/>
          <p:cNvSpPr>
            <a:spLocks noGrp="1"/>
          </p:cNvSpPr>
          <p:nvPr>
            <p:ph idx="1"/>
          </p:nvPr>
        </p:nvSpPr>
        <p:spPr>
          <a:xfrm>
            <a:off x="3588462" y="1085850"/>
            <a:ext cx="3896998" cy="3429000"/>
          </a:xfrm>
        </p:spPr>
        <p:txBody>
          <a:bodyPr anchor="ctr">
            <a:normAutofit/>
          </a:bodyPr>
          <a:lstStyle>
            <a:lvl1pPr>
              <a:defRPr sz="1500"/>
            </a:lvl1pPr>
            <a:lvl2pPr>
              <a:defRPr sz="1350"/>
            </a:lvl2pPr>
            <a:lvl3pPr>
              <a:defRPr sz="1200"/>
            </a:lvl3pPr>
            <a:lvl4pPr>
              <a:defRPr sz="1050"/>
            </a:lvl4pPr>
            <a:lvl5pPr>
              <a:defRPr sz="1050"/>
            </a:lvl5pPr>
            <a:lvl6pPr>
              <a:defRPr sz="1050"/>
            </a:lvl6pPr>
            <a:lvl7pPr>
              <a:defRPr sz="1050"/>
            </a:lvl7pPr>
            <a:lvl8pPr>
              <a:defRPr sz="1050"/>
            </a:lvl8pPr>
            <a:lvl9pPr>
              <a:defRPr sz="105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66215" y="2346961"/>
            <a:ext cx="2550797" cy="2171699"/>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Edit Master text styles</a:t>
            </a:r>
          </a:p>
        </p:txBody>
      </p:sp>
      <p:sp>
        <p:nvSpPr>
          <p:cNvPr id="7" name="Date Placeholder 4"/>
          <p:cNvSpPr>
            <a:spLocks noGrp="1"/>
          </p:cNvSpPr>
          <p:nvPr>
            <p:ph type="dt" sz="half" idx="10"/>
          </p:nvPr>
        </p:nvSpPr>
        <p:spPr/>
        <p:txBody>
          <a:bodyPr/>
          <a:lstStyle/>
          <a:p>
            <a:fld id="{4509A250-FF31-4206-8172-F9D3106AACB1}" type="datetimeFigureOut">
              <a:rPr lang="en-US" smtClean="0"/>
              <a:t>11/25/2022</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1163474560"/>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5430" y="1390644"/>
            <a:ext cx="3819680" cy="1181106"/>
          </a:xfrm>
        </p:spPr>
        <p:txBody>
          <a:bodyPr anchor="b">
            <a:normAutofit/>
          </a:bodyPr>
          <a:lstStyle>
            <a:lvl1pPr algn="l">
              <a:defRPr sz="27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212160" y="857250"/>
            <a:ext cx="2400300"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smtClean="0"/>
              <a:t>Click icon to add picture</a:t>
            </a:r>
            <a:endParaRPr lang="en-US" dirty="0"/>
          </a:p>
        </p:txBody>
      </p:sp>
      <p:sp>
        <p:nvSpPr>
          <p:cNvPr id="4" name="Text Placeholder 3"/>
          <p:cNvSpPr>
            <a:spLocks noGrp="1"/>
          </p:cNvSpPr>
          <p:nvPr>
            <p:ph type="body" sz="half" idx="2"/>
          </p:nvPr>
        </p:nvSpPr>
        <p:spPr>
          <a:xfrm>
            <a:off x="866216" y="2743200"/>
            <a:ext cx="3813734" cy="1028700"/>
          </a:xfrm>
        </p:spPr>
        <p:txBody>
          <a:bodyPr>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Edit Master text styles</a:t>
            </a:r>
          </a:p>
        </p:txBody>
      </p:sp>
      <p:sp>
        <p:nvSpPr>
          <p:cNvPr id="5" name="Date Placeholder 4"/>
          <p:cNvSpPr>
            <a:spLocks noGrp="1"/>
          </p:cNvSpPr>
          <p:nvPr>
            <p:ph type="dt" sz="half" idx="10"/>
          </p:nvPr>
        </p:nvSpPr>
        <p:spPr/>
        <p:txBody>
          <a:bodyPr/>
          <a:lstStyle/>
          <a:p>
            <a:fld id="{4509A250-FF31-4206-8172-F9D3106AACB1}" type="datetimeFigureOut">
              <a:rPr lang="en-US" smtClean="0"/>
              <a:t>11/25/2022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1961622758"/>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002264"/>
            <a:ext cx="3027759" cy="3141236"/>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169261"/>
            <a:ext cx="1141809" cy="1774090"/>
          </a:xfrm>
          <a:prstGeom prst="rect">
            <a:avLst/>
          </a:prstGeom>
        </p:spPr>
      </p:pic>
      <p:sp>
        <p:nvSpPr>
          <p:cNvPr id="16" name="Oval 15"/>
          <p:cNvSpPr/>
          <p:nvPr/>
        </p:nvSpPr>
        <p:spPr>
          <a:xfrm>
            <a:off x="6456759" y="1257300"/>
            <a:ext cx="2114550" cy="211455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5999560" y="1"/>
            <a:ext cx="1202540" cy="856055"/>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6454408" y="4572000"/>
            <a:ext cx="745301" cy="571500"/>
          </a:xfrm>
          <a:prstGeom prst="rect">
            <a:avLst/>
          </a:prstGeom>
        </p:spPr>
      </p:pic>
      <p:sp>
        <p:nvSpPr>
          <p:cNvPr id="14" name="Rectangle 13"/>
          <p:cNvSpPr/>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484584" y="339538"/>
            <a:ext cx="7053542" cy="1050398"/>
          </a:xfrm>
          <a:prstGeom prst="rect">
            <a:avLst/>
          </a:prstGeom>
        </p:spPr>
        <p:txBody>
          <a:bodyPr vert="horz" lIns="91440" tIns="45720" rIns="91440" bIns="45720" rtlCol="0" anchor="t">
            <a:noAutofit/>
          </a:bodyPr>
          <a:lstStyle/>
          <a:p>
            <a:r>
              <a:rPr lang="en-US" smtClean="0"/>
              <a:t>Click to edit Master title style</a:t>
            </a:r>
            <a:endParaRPr lang="en-US" dirty="0"/>
          </a:p>
        </p:txBody>
      </p:sp>
      <p:sp>
        <p:nvSpPr>
          <p:cNvPr id="3" name="Text Placeholder 2"/>
          <p:cNvSpPr>
            <a:spLocks noGrp="1"/>
          </p:cNvSpPr>
          <p:nvPr>
            <p:ph type="body" idx="1"/>
          </p:nvPr>
        </p:nvSpPr>
        <p:spPr>
          <a:xfrm>
            <a:off x="827484" y="1539689"/>
            <a:ext cx="6709906" cy="3146611"/>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rot="5400000">
            <a:off x="7616730" y="1343026"/>
            <a:ext cx="742949" cy="228599"/>
          </a:xfrm>
          <a:prstGeom prst="rect">
            <a:avLst/>
          </a:prstGeom>
        </p:spPr>
        <p:txBody>
          <a:bodyPr vert="horz" lIns="91440" tIns="45720" rIns="91440" bIns="45720" rtlCol="0" anchor="t"/>
          <a:lstStyle>
            <a:lvl1pPr algn="l">
              <a:defRPr sz="825" b="0" i="0">
                <a:solidFill>
                  <a:schemeClr val="tx1">
                    <a:tint val="75000"/>
                    <a:alpha val="60000"/>
                  </a:schemeClr>
                </a:solidFill>
              </a:defRPr>
            </a:lvl1pPr>
          </a:lstStyle>
          <a:p>
            <a:fld id="{4AAD347D-5ACD-4C99-B74B-A9C85AD731AF}" type="datetimeFigureOut">
              <a:rPr lang="en-US" smtClean="0"/>
              <a:t>11/25/2022</a:t>
            </a:fld>
            <a:endParaRPr lang="en-US" dirty="0"/>
          </a:p>
        </p:txBody>
      </p:sp>
      <p:sp>
        <p:nvSpPr>
          <p:cNvPr id="5" name="Footer Placeholder 4"/>
          <p:cNvSpPr>
            <a:spLocks noGrp="1"/>
          </p:cNvSpPr>
          <p:nvPr>
            <p:ph type="ftr" sz="quarter" idx="3"/>
          </p:nvPr>
        </p:nvSpPr>
        <p:spPr>
          <a:xfrm rot="5400000">
            <a:off x="6713680" y="2418973"/>
            <a:ext cx="2894846" cy="228601"/>
          </a:xfrm>
          <a:prstGeom prst="rect">
            <a:avLst/>
          </a:prstGeom>
        </p:spPr>
        <p:txBody>
          <a:bodyPr vert="horz" lIns="91440" tIns="45720" rIns="91440" bIns="45720" rtlCol="0" anchor="b"/>
          <a:lstStyle>
            <a:lvl1pPr algn="l">
              <a:defRPr sz="825"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7764406" y="221797"/>
            <a:ext cx="628649" cy="575765"/>
          </a:xfrm>
          <a:prstGeom prst="rect">
            <a:avLst/>
          </a:prstGeom>
        </p:spPr>
        <p:txBody>
          <a:bodyPr vert="horz" lIns="91440" tIns="45720" rIns="91440" bIns="45720" rtlCol="0" anchor="b"/>
          <a:lstStyle>
            <a:lvl1pPr algn="ctr">
              <a:defRPr sz="2100" b="0" i="0">
                <a:solidFill>
                  <a:schemeClr val="tx1">
                    <a:tint val="75000"/>
                  </a:schemeClr>
                </a:solidFill>
              </a:defRPr>
            </a:lvl1p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2758383082"/>
      </p:ext>
    </p:extLst>
  </p:cSld>
  <p:clrMap bg1="dk1" tx1="lt1" bg2="dk2" tx2="lt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 id="2147483712" r:id="rId16"/>
    <p:sldLayoutId id="2147483713" r:id="rId17"/>
  </p:sldLayoutIdLst>
  <p:hf sldNum="0" hdr="0" ftr="0" dt="0"/>
  <p:txStyles>
    <p:titleStyle>
      <a:lvl1pPr algn="l" defTabSz="342900" rtl="0" eaLnBrk="1" latinLnBrk="0" hangingPunct="1">
        <a:spcBef>
          <a:spcPct val="0"/>
        </a:spcBef>
        <a:buNone/>
        <a:defRPr sz="315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57175" indent="-257175" algn="l" defTabSz="342900" rtl="0" eaLnBrk="1" latinLnBrk="0" hangingPunct="1">
        <a:spcBef>
          <a:spcPts val="750"/>
        </a:spcBef>
        <a:spcAft>
          <a:spcPts val="0"/>
        </a:spcAft>
        <a:buClr>
          <a:schemeClr val="bg2">
            <a:lumMod val="40000"/>
            <a:lumOff val="60000"/>
          </a:schemeClr>
        </a:buClr>
        <a:buSzPct val="80000"/>
        <a:buFont typeface="Wingdings 3" charset="2"/>
        <a:buChar char=""/>
        <a:defRPr sz="1500" b="0" i="0" kern="1200">
          <a:solidFill>
            <a:schemeClr val="tx1"/>
          </a:solidFill>
          <a:latin typeface="+mj-lt"/>
          <a:ea typeface="+mj-ea"/>
          <a:cs typeface="+mj-cs"/>
        </a:defRPr>
      </a:lvl1pPr>
      <a:lvl2pPr marL="557213" indent="-214313" algn="l" defTabSz="342900" rtl="0" eaLnBrk="1" latinLnBrk="0" hangingPunct="1">
        <a:spcBef>
          <a:spcPts val="750"/>
        </a:spcBef>
        <a:spcAft>
          <a:spcPts val="0"/>
        </a:spcAft>
        <a:buClr>
          <a:schemeClr val="bg2">
            <a:lumMod val="40000"/>
            <a:lumOff val="60000"/>
          </a:schemeClr>
        </a:buClr>
        <a:buSzPct val="80000"/>
        <a:buFont typeface="Wingdings 3" charset="2"/>
        <a:buChar char=""/>
        <a:defRPr sz="1350" b="0" i="0" kern="1200">
          <a:solidFill>
            <a:schemeClr val="tx1"/>
          </a:solidFill>
          <a:latin typeface="+mj-lt"/>
          <a:ea typeface="+mj-ea"/>
          <a:cs typeface="+mj-cs"/>
        </a:defRPr>
      </a:lvl2pPr>
      <a:lvl3pPr marL="8572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200" b="0" i="0" kern="1200">
          <a:solidFill>
            <a:schemeClr val="tx1"/>
          </a:solidFill>
          <a:latin typeface="+mj-lt"/>
          <a:ea typeface="+mj-ea"/>
          <a:cs typeface="+mj-cs"/>
        </a:defRPr>
      </a:lvl3pPr>
      <a:lvl4pPr marL="12001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050" b="0" i="0" kern="1200">
          <a:solidFill>
            <a:schemeClr val="tx1"/>
          </a:solidFill>
          <a:latin typeface="+mj-lt"/>
          <a:ea typeface="+mj-ea"/>
          <a:cs typeface="+mj-cs"/>
        </a:defRPr>
      </a:lvl4pPr>
      <a:lvl5pPr marL="15430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050" b="0" i="0" kern="1200">
          <a:solidFill>
            <a:schemeClr val="tx1"/>
          </a:solidFill>
          <a:latin typeface="+mj-lt"/>
          <a:ea typeface="+mj-ea"/>
          <a:cs typeface="+mj-cs"/>
        </a:defRPr>
      </a:lvl5pPr>
      <a:lvl6pPr marL="187950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050" b="0" i="0" kern="1200">
          <a:solidFill>
            <a:schemeClr val="tx1"/>
          </a:solidFill>
          <a:latin typeface="+mj-lt"/>
          <a:ea typeface="+mj-ea"/>
          <a:cs typeface="+mj-cs"/>
        </a:defRPr>
      </a:lvl6pPr>
      <a:lvl7pPr marL="22288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050" b="0" i="0" kern="1200">
          <a:solidFill>
            <a:schemeClr val="tx1"/>
          </a:solidFill>
          <a:latin typeface="+mj-lt"/>
          <a:ea typeface="+mj-ea"/>
          <a:cs typeface="+mj-cs"/>
        </a:defRPr>
      </a:lvl7pPr>
      <a:lvl8pPr marL="25717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050" b="0" i="0" kern="1200">
          <a:solidFill>
            <a:schemeClr val="tx1"/>
          </a:solidFill>
          <a:latin typeface="+mj-lt"/>
          <a:ea typeface="+mj-ea"/>
          <a:cs typeface="+mj-cs"/>
        </a:defRPr>
      </a:lvl8pPr>
      <a:lvl9pPr marL="29146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050" b="0" i="0" kern="1200">
          <a:solidFill>
            <a:schemeClr val="tx1"/>
          </a:solidFill>
          <a:latin typeface="+mj-lt"/>
          <a:ea typeface="+mj-ea"/>
          <a:cs typeface="+mj-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jfif"/></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7.jfif"/><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7.jfif"/><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7.jfif"/><Relationship Id="rId1" Type="http://schemas.openxmlformats.org/officeDocument/2006/relationships/slideLayout" Target="../slideLayouts/slideLayout4.xml"/><Relationship Id="rId5" Type="http://schemas.openxmlformats.org/officeDocument/2006/relationships/image" Target="../media/image27.png"/><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7.jfif"/><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7.jfif"/><Relationship Id="rId1" Type="http://schemas.openxmlformats.org/officeDocument/2006/relationships/slideLayout" Target="../slideLayouts/slideLayout5.xml"/><Relationship Id="rId4" Type="http://schemas.openxmlformats.org/officeDocument/2006/relationships/image" Target="../media/image30.png"/></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7.jfif"/><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7.jfif"/><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7.jfif"/><Relationship Id="rId2" Type="http://schemas.openxmlformats.org/officeDocument/2006/relationships/image" Target="../media/image33.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7.jfif"/><Relationship Id="rId2" Type="http://schemas.openxmlformats.org/officeDocument/2006/relationships/image" Target="../media/image34.jpg"/><Relationship Id="rId1" Type="http://schemas.openxmlformats.org/officeDocument/2006/relationships/slideLayout" Target="../slideLayouts/slideLayout7.xml"/><Relationship Id="rId4" Type="http://schemas.openxmlformats.org/officeDocument/2006/relationships/image" Target="../media/image9.jpeg"/></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3.jpg"/><Relationship Id="rId2" Type="http://schemas.openxmlformats.org/officeDocument/2006/relationships/image" Target="../media/image9.jpeg"/><Relationship Id="rId1" Type="http://schemas.openxmlformats.org/officeDocument/2006/relationships/slideLayout" Target="../slideLayouts/slideLayout4.xml"/><Relationship Id="rId6" Type="http://schemas.openxmlformats.org/officeDocument/2006/relationships/image" Target="../media/image7.jfif"/><Relationship Id="rId5" Type="http://schemas.openxmlformats.org/officeDocument/2006/relationships/image" Target="../media/image12.png"/><Relationship Id="rId4" Type="http://schemas.openxmlformats.org/officeDocument/2006/relationships/image" Target="../media/image11.png"/></Relationships>
</file>

<file path=ppt/slides/_rels/slide3.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7.jfif"/><Relationship Id="rId1" Type="http://schemas.openxmlformats.org/officeDocument/2006/relationships/slideLayout" Target="../slideLayouts/slideLayout2.xml"/><Relationship Id="rId4" Type="http://schemas.openxmlformats.org/officeDocument/2006/relationships/image" Target="../media/image15.jpg"/></Relationships>
</file>

<file path=ppt/slides/_rels/slide4.xml.rels><?xml version="1.0" encoding="UTF-8" standalone="yes"?>
<Relationships xmlns="http://schemas.openxmlformats.org/package/2006/relationships"><Relationship Id="rId2" Type="http://schemas.openxmlformats.org/officeDocument/2006/relationships/image" Target="../media/image7.jfi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jfi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7.jfif"/><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7.jfif"/><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7.jfif"/><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7.jfif"/><Relationship Id="rId1" Type="http://schemas.openxmlformats.org/officeDocument/2006/relationships/slideLayout" Target="../slideLayouts/slideLayout4.xml"/><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sp>
        <p:nvSpPr>
          <p:cNvPr id="55" name="Google Shape;55;p13"/>
          <p:cNvSpPr txBox="1">
            <a:spLocks noGrp="1"/>
          </p:cNvSpPr>
          <p:nvPr>
            <p:ph type="ctrTitle"/>
          </p:nvPr>
        </p:nvSpPr>
        <p:spPr>
          <a:xfrm>
            <a:off x="315750" y="214745"/>
            <a:ext cx="8512500" cy="3941619"/>
          </a:xfrm>
          <a:prstGeom prst="rect">
            <a:avLst/>
          </a:prstGeom>
          <a:noFill/>
          <a:ln>
            <a:solidFill>
              <a:schemeClr val="tx2">
                <a:lumMod val="75000"/>
              </a:schemeClr>
            </a:solid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5200"/>
              <a:buNone/>
            </a:pPr>
            <a:r>
              <a:rPr lang="en-GB" sz="4200" b="1" dirty="0">
                <a:solidFill>
                  <a:srgbClr val="CC0000"/>
                </a:solidFill>
                <a:latin typeface="Montserrat"/>
                <a:ea typeface="Montserrat"/>
                <a:cs typeface="Montserrat"/>
                <a:sym typeface="Montserrat"/>
              </a:rPr>
              <a:t>  </a:t>
            </a:r>
            <a:r>
              <a:rPr lang="en-GB" sz="4200" b="1" dirty="0" smtClean="0">
                <a:solidFill>
                  <a:srgbClr val="CC0000"/>
                </a:solidFill>
                <a:latin typeface="Montserrat"/>
                <a:ea typeface="Montserrat"/>
                <a:cs typeface="Montserrat"/>
                <a:sym typeface="Montserrat"/>
              </a:rPr>
              <a:t>        </a:t>
            </a:r>
            <a:r>
              <a:rPr lang="en-GB" sz="4200" b="1" dirty="0">
                <a:solidFill>
                  <a:srgbClr val="CC0000"/>
                </a:solidFill>
                <a:latin typeface="Montserrat"/>
                <a:ea typeface="Montserrat"/>
                <a:cs typeface="Montserrat"/>
                <a:sym typeface="Montserrat"/>
              </a:rPr>
              <a:t>Capstone </a:t>
            </a:r>
            <a:r>
              <a:rPr lang="en-GB" sz="4200" b="1" dirty="0" smtClean="0">
                <a:solidFill>
                  <a:srgbClr val="CC0000"/>
                </a:solidFill>
                <a:latin typeface="Montserrat"/>
                <a:ea typeface="Montserrat"/>
                <a:cs typeface="Montserrat"/>
                <a:sym typeface="Montserrat"/>
              </a:rPr>
              <a:t>Project-</a:t>
            </a:r>
            <a:r>
              <a:rPr lang="en-GB" sz="4200" b="1" dirty="0" err="1" smtClean="0">
                <a:solidFill>
                  <a:srgbClr val="CC0000"/>
                </a:solidFill>
                <a:latin typeface="Montserrat"/>
                <a:ea typeface="Montserrat"/>
                <a:cs typeface="Montserrat"/>
                <a:sym typeface="Montserrat"/>
              </a:rPr>
              <a:t>lll</a:t>
            </a:r>
            <a:endParaRPr sz="4200" b="1" dirty="0" smtClean="0">
              <a:solidFill>
                <a:srgbClr val="CC0000"/>
              </a:solidFill>
              <a:latin typeface="Montserrat"/>
              <a:ea typeface="Montserrat"/>
              <a:cs typeface="Montserrat"/>
              <a:sym typeface="Montserrat"/>
            </a:endParaRPr>
          </a:p>
          <a:p>
            <a:pPr marL="0" lvl="0" indent="0" algn="ctr" rtl="0">
              <a:lnSpc>
                <a:spcPct val="100000"/>
              </a:lnSpc>
              <a:spcBef>
                <a:spcPts val="0"/>
              </a:spcBef>
              <a:spcAft>
                <a:spcPts val="0"/>
              </a:spcAft>
              <a:buSzPts val="5200"/>
              <a:buNone/>
            </a:pPr>
            <a:r>
              <a:rPr lang="en-GB" sz="3600" b="1" dirty="0" smtClean="0">
                <a:solidFill>
                  <a:schemeClr val="lt1"/>
                </a:solidFill>
                <a:latin typeface="Montserrat"/>
                <a:ea typeface="Montserrat"/>
                <a:cs typeface="Montserrat"/>
                <a:sym typeface="Montserrat"/>
              </a:rPr>
              <a:t>Mobile price range  prediction </a:t>
            </a:r>
            <a:br>
              <a:rPr lang="en-GB" sz="3600" b="1" dirty="0" smtClean="0">
                <a:solidFill>
                  <a:schemeClr val="lt1"/>
                </a:solidFill>
                <a:latin typeface="Montserrat"/>
                <a:ea typeface="Montserrat"/>
                <a:cs typeface="Montserrat"/>
                <a:sym typeface="Montserrat"/>
              </a:rPr>
            </a:br>
            <a:r>
              <a:rPr lang="en-GB" sz="3600" b="1" dirty="0" smtClean="0">
                <a:solidFill>
                  <a:schemeClr val="lt1"/>
                </a:solidFill>
                <a:latin typeface="Montserrat"/>
                <a:ea typeface="Montserrat"/>
                <a:cs typeface="Montserrat"/>
                <a:sym typeface="Montserrat"/>
              </a:rPr>
              <a:t>by </a:t>
            </a:r>
            <a:br>
              <a:rPr lang="en-GB" sz="3600" b="1" dirty="0" smtClean="0">
                <a:solidFill>
                  <a:schemeClr val="lt1"/>
                </a:solidFill>
                <a:latin typeface="Montserrat"/>
                <a:ea typeface="Montserrat"/>
                <a:cs typeface="Montserrat"/>
                <a:sym typeface="Montserrat"/>
              </a:rPr>
            </a:br>
            <a:r>
              <a:rPr lang="en-GB" sz="3600" b="1" dirty="0" smtClean="0">
                <a:solidFill>
                  <a:schemeClr val="lt1"/>
                </a:solidFill>
                <a:latin typeface="Montserrat"/>
                <a:ea typeface="Montserrat"/>
                <a:cs typeface="Montserrat"/>
                <a:sym typeface="Montserrat"/>
              </a:rPr>
              <a:t>Ashveen Kumar Verma</a:t>
            </a:r>
            <a:br>
              <a:rPr lang="en-GB" sz="3600" b="1" dirty="0" smtClean="0">
                <a:solidFill>
                  <a:schemeClr val="lt1"/>
                </a:solidFill>
                <a:latin typeface="Montserrat"/>
                <a:ea typeface="Montserrat"/>
                <a:cs typeface="Montserrat"/>
                <a:sym typeface="Montserrat"/>
              </a:rPr>
            </a:br>
            <a:r>
              <a:rPr lang="en-GB" sz="3600" b="1" dirty="0" smtClean="0">
                <a:solidFill>
                  <a:schemeClr val="lt1"/>
                </a:solidFill>
                <a:latin typeface="Montserrat"/>
                <a:ea typeface="Montserrat"/>
                <a:cs typeface="Montserrat"/>
                <a:sym typeface="Montserrat"/>
              </a:rPr>
              <a:t>(Self)</a:t>
            </a:r>
            <a:endParaRPr sz="3600" b="1" dirty="0" smtClean="0">
              <a:solidFill>
                <a:schemeClr val="lt1"/>
              </a:solidFill>
              <a:latin typeface="Montserrat"/>
              <a:ea typeface="Montserrat"/>
              <a:cs typeface="Montserrat"/>
              <a:sym typeface="Montserrat"/>
            </a:endParaRPr>
          </a:p>
          <a:p>
            <a:pPr marL="0" lvl="0" indent="0" algn="ctr" rtl="0">
              <a:lnSpc>
                <a:spcPct val="100000"/>
              </a:lnSpc>
              <a:spcBef>
                <a:spcPts val="0"/>
              </a:spcBef>
              <a:spcAft>
                <a:spcPts val="0"/>
              </a:spcAft>
              <a:buSzPts val="5200"/>
              <a:buNone/>
            </a:pPr>
            <a:endParaRPr sz="3600" b="1" dirty="0">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sz="1600" b="1" dirty="0">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sz="1600" b="1" dirty="0">
              <a:solidFill>
                <a:schemeClr val="lt1"/>
              </a:solidFill>
              <a:latin typeface="Montserrat"/>
              <a:ea typeface="Montserrat"/>
              <a:cs typeface="Montserrat"/>
              <a:sym typeface="Montserrat"/>
            </a:endParaRPr>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15601" t="12689" r="23842" b="34919"/>
          <a:stretch/>
        </p:blipFill>
        <p:spPr>
          <a:xfrm>
            <a:off x="7114310" y="2757055"/>
            <a:ext cx="1397174" cy="1717633"/>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32420" y="238990"/>
            <a:ext cx="356436" cy="356436"/>
          </a:xfrm>
          <a:prstGeom prst="rect">
            <a:avLst/>
          </a:prstGeom>
        </p:spPr>
      </p:pic>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1401" y="2674553"/>
            <a:ext cx="2192940" cy="134066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3200" y="72572"/>
            <a:ext cx="7334926" cy="609600"/>
          </a:xfrm>
        </p:spPr>
        <p:txBody>
          <a:bodyPr/>
          <a:lstStyle/>
          <a:p>
            <a:r>
              <a:rPr lang="en-IN" b="1" dirty="0">
                <a:solidFill>
                  <a:srgbClr val="FFFF00"/>
                </a:solidFill>
              </a:rPr>
              <a:t>Exploratory Data Analysis(EDA)</a:t>
            </a:r>
            <a:endParaRPr lang="en-IN" dirty="0"/>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87678" y="199154"/>
            <a:ext cx="356436" cy="356436"/>
          </a:xfrm>
          <a:prstGeom prst="rect">
            <a:avLst/>
          </a:prstGeom>
        </p:spPr>
      </p:pic>
      <p:pic>
        <p:nvPicPr>
          <p:cNvPr id="6" name="Content Placeholder 5"/>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774247" y="555590"/>
            <a:ext cx="6933245" cy="4436601"/>
          </a:xfrm>
        </p:spPr>
      </p:pic>
      <p:sp>
        <p:nvSpPr>
          <p:cNvPr id="10" name="Content Placeholder 9"/>
          <p:cNvSpPr>
            <a:spLocks noGrp="1"/>
          </p:cNvSpPr>
          <p:nvPr>
            <p:ph sz="half" idx="2"/>
          </p:nvPr>
        </p:nvSpPr>
        <p:spPr/>
        <p:txBody>
          <a:bodyPr/>
          <a:lstStyle/>
          <a:p>
            <a:endParaRPr lang="en-IN" dirty="0"/>
          </a:p>
        </p:txBody>
      </p:sp>
    </p:spTree>
    <p:extLst>
      <p:ext uri="{BB962C8B-B14F-4D97-AF65-F5344CB8AC3E}">
        <p14:creationId xmlns:p14="http://schemas.microsoft.com/office/powerpoint/2010/main" val="408981961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4584" y="339539"/>
            <a:ext cx="6555608" cy="499234"/>
          </a:xfrm>
        </p:spPr>
        <p:txBody>
          <a:bodyPr/>
          <a:lstStyle/>
          <a:p>
            <a:endParaRPr lang="en-IN" dirty="0"/>
          </a:p>
        </p:txBody>
      </p:sp>
      <p:sp>
        <p:nvSpPr>
          <p:cNvPr id="4" name="Content Placeholder 3"/>
          <p:cNvSpPr>
            <a:spLocks noGrp="1"/>
          </p:cNvSpPr>
          <p:nvPr>
            <p:ph sz="half" idx="2"/>
          </p:nvPr>
        </p:nvSpPr>
        <p:spPr>
          <a:xfrm flipH="1">
            <a:off x="4180113" y="2591946"/>
            <a:ext cx="3190087" cy="2100307"/>
          </a:xfrm>
        </p:spPr>
        <p:txBody>
          <a:bodyPr/>
          <a:lstStyle/>
          <a:p>
            <a:endParaRPr lang="en-IN" dirty="0"/>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75769" y="247507"/>
            <a:ext cx="356436" cy="356436"/>
          </a:xfrm>
          <a:prstGeom prst="rect">
            <a:avLst/>
          </a:prstGeom>
        </p:spPr>
      </p:pic>
      <p:pic>
        <p:nvPicPr>
          <p:cNvPr id="7" name="Content Placeholder 6"/>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934668" y="30873"/>
            <a:ext cx="5892394" cy="5122145"/>
          </a:xfrm>
        </p:spPr>
      </p:pic>
    </p:spTree>
    <p:extLst>
      <p:ext uri="{BB962C8B-B14F-4D97-AF65-F5344CB8AC3E}">
        <p14:creationId xmlns:p14="http://schemas.microsoft.com/office/powerpoint/2010/main" val="12912643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4584" y="339538"/>
            <a:ext cx="7053542" cy="676462"/>
          </a:xfrm>
        </p:spPr>
        <p:txBody>
          <a:bodyPr/>
          <a:lstStyle/>
          <a:p>
            <a:r>
              <a:rPr lang="en-IN" b="1" dirty="0">
                <a:solidFill>
                  <a:srgbClr val="FFFF00"/>
                </a:solidFill>
              </a:rPr>
              <a:t>Exploratory Data Analysis(EDA)</a:t>
            </a:r>
            <a:endParaRPr lang="en-IN"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82370" y="240632"/>
            <a:ext cx="356436" cy="356436"/>
          </a:xfrm>
          <a:prstGeom prst="rect">
            <a:avLst/>
          </a:prstGeom>
        </p:spPr>
      </p:pic>
      <p:pic>
        <p:nvPicPr>
          <p:cNvPr id="9" name="Content Placeholder 8"/>
          <p:cNvPicPr>
            <a:picLocks noGrp="1" noChangeAspect="1"/>
          </p:cNvPicPr>
          <p:nvPr>
            <p:ph sz="half" idx="1"/>
          </p:nvPr>
        </p:nvPicPr>
        <p:blipFill>
          <a:blip r:embed="rId3"/>
          <a:stretch>
            <a:fillRect/>
          </a:stretch>
        </p:blipFill>
        <p:spPr>
          <a:xfrm>
            <a:off x="314541" y="1164322"/>
            <a:ext cx="3297237" cy="755494"/>
          </a:xfrm>
          <a:prstGeom prst="rect">
            <a:avLst/>
          </a:prstGeom>
        </p:spPr>
      </p:pic>
      <p:pic>
        <p:nvPicPr>
          <p:cNvPr id="11" name="Content Placeholder 10"/>
          <p:cNvPicPr>
            <a:picLocks noGrp="1" noChangeAspect="1"/>
          </p:cNvPicPr>
          <p:nvPr>
            <p:ph sz="half" idx="2"/>
          </p:nvPr>
        </p:nvPicPr>
        <p:blipFill>
          <a:blip r:embed="rId4"/>
          <a:stretch>
            <a:fillRect/>
          </a:stretch>
        </p:blipFill>
        <p:spPr>
          <a:xfrm>
            <a:off x="4109584" y="1253630"/>
            <a:ext cx="4876287" cy="2232089"/>
          </a:xfrm>
          <a:prstGeom prst="rect">
            <a:avLst/>
          </a:prstGeom>
        </p:spPr>
      </p:pic>
      <p:pic>
        <p:nvPicPr>
          <p:cNvPr id="10" name="Picture 9"/>
          <p:cNvPicPr>
            <a:picLocks noChangeAspect="1"/>
          </p:cNvPicPr>
          <p:nvPr/>
        </p:nvPicPr>
        <p:blipFill>
          <a:blip r:embed="rId5"/>
          <a:stretch>
            <a:fillRect/>
          </a:stretch>
        </p:blipFill>
        <p:spPr>
          <a:xfrm>
            <a:off x="195980" y="2055315"/>
            <a:ext cx="3585374" cy="1489427"/>
          </a:xfrm>
          <a:prstGeom prst="rect">
            <a:avLst/>
          </a:prstGeom>
        </p:spPr>
      </p:pic>
    </p:spTree>
    <p:extLst>
      <p:ext uri="{BB962C8B-B14F-4D97-AF65-F5344CB8AC3E}">
        <p14:creationId xmlns:p14="http://schemas.microsoft.com/office/powerpoint/2010/main" val="114748408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4584" y="339538"/>
            <a:ext cx="7053542" cy="596633"/>
          </a:xfrm>
        </p:spPr>
        <p:txBody>
          <a:bodyPr/>
          <a:lstStyle/>
          <a:p>
            <a:r>
              <a:rPr lang="en-IN" b="1" dirty="0">
                <a:solidFill>
                  <a:srgbClr val="FFFF00"/>
                </a:solidFill>
              </a:rPr>
              <a:t>Exploratory Data Analysis(EDA)</a:t>
            </a:r>
            <a:endParaRPr lang="en-IN" dirty="0"/>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91725" y="339538"/>
            <a:ext cx="356436" cy="356436"/>
          </a:xfrm>
          <a:prstGeom prst="rect">
            <a:avLst/>
          </a:prstGeom>
        </p:spPr>
      </p:pic>
      <p:sp>
        <p:nvSpPr>
          <p:cNvPr id="3" name="Content Placeholder 2"/>
          <p:cNvSpPr>
            <a:spLocks noGrp="1"/>
          </p:cNvSpPr>
          <p:nvPr>
            <p:ph sz="half" idx="1"/>
          </p:nvPr>
        </p:nvSpPr>
        <p:spPr/>
        <p:txBody>
          <a:bodyPr/>
          <a:lstStyle/>
          <a:p>
            <a:endParaRPr lang="en-IN"/>
          </a:p>
        </p:txBody>
      </p:sp>
      <p:pic>
        <p:nvPicPr>
          <p:cNvPr id="4" name="Picture 3"/>
          <p:cNvPicPr>
            <a:picLocks noChangeAspect="1"/>
          </p:cNvPicPr>
          <p:nvPr/>
        </p:nvPicPr>
        <p:blipFill>
          <a:blip r:embed="rId3"/>
          <a:stretch>
            <a:fillRect/>
          </a:stretch>
        </p:blipFill>
        <p:spPr>
          <a:xfrm>
            <a:off x="627038" y="1043497"/>
            <a:ext cx="6798165" cy="3678387"/>
          </a:xfrm>
          <a:prstGeom prst="rect">
            <a:avLst/>
          </a:prstGeom>
        </p:spPr>
      </p:pic>
      <p:sp>
        <p:nvSpPr>
          <p:cNvPr id="6" name="Content Placeholder 5"/>
          <p:cNvSpPr>
            <a:spLocks noGrp="1"/>
          </p:cNvSpPr>
          <p:nvPr>
            <p:ph sz="half" idx="2"/>
          </p:nvPr>
        </p:nvSpPr>
        <p:spPr/>
        <p:txBody>
          <a:bodyPr/>
          <a:lstStyle/>
          <a:p>
            <a:endParaRPr lang="en-IN"/>
          </a:p>
        </p:txBody>
      </p:sp>
    </p:spTree>
    <p:extLst>
      <p:ext uri="{BB962C8B-B14F-4D97-AF65-F5344CB8AC3E}">
        <p14:creationId xmlns:p14="http://schemas.microsoft.com/office/powerpoint/2010/main" val="2354723364"/>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4584" y="339538"/>
            <a:ext cx="7053542" cy="632919"/>
          </a:xfrm>
        </p:spPr>
        <p:txBody>
          <a:bodyPr/>
          <a:lstStyle/>
          <a:p>
            <a:endParaRPr lang="en-IN" dirty="0"/>
          </a:p>
        </p:txBody>
      </p:sp>
      <p:sp>
        <p:nvSpPr>
          <p:cNvPr id="3" name="Text Placeholder 2"/>
          <p:cNvSpPr>
            <a:spLocks noGrp="1"/>
          </p:cNvSpPr>
          <p:nvPr>
            <p:ph type="body" idx="1"/>
          </p:nvPr>
        </p:nvSpPr>
        <p:spPr>
          <a:xfrm>
            <a:off x="3918857" y="1428750"/>
            <a:ext cx="205882" cy="432198"/>
          </a:xfrm>
        </p:spPr>
        <p:txBody>
          <a:bodyPr/>
          <a:lstStyle/>
          <a:p>
            <a:endParaRPr lang="en-IN" dirty="0"/>
          </a:p>
        </p:txBody>
      </p:sp>
      <p:sp>
        <p:nvSpPr>
          <p:cNvPr id="5" name="Text Placeholder 4"/>
          <p:cNvSpPr>
            <a:spLocks noGrp="1"/>
          </p:cNvSpPr>
          <p:nvPr>
            <p:ph type="body" sz="quarter" idx="3"/>
          </p:nvPr>
        </p:nvSpPr>
        <p:spPr>
          <a:xfrm>
            <a:off x="4274458" y="943428"/>
            <a:ext cx="3735383" cy="2002971"/>
          </a:xfrm>
        </p:spPr>
        <p:txBody>
          <a:bodyPr/>
          <a:lstStyle/>
          <a:p>
            <a:endParaRPr lang="en-IN" dirty="0"/>
          </a:p>
        </p:txBody>
      </p:sp>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99340" y="233757"/>
            <a:ext cx="356436" cy="356436"/>
          </a:xfrm>
          <a:prstGeom prst="rect">
            <a:avLst/>
          </a:prstGeom>
        </p:spPr>
      </p:pic>
      <p:pic>
        <p:nvPicPr>
          <p:cNvPr id="9" name="Content Placeholder 8"/>
          <p:cNvPicPr>
            <a:picLocks noGrp="1" noChangeAspect="1"/>
          </p:cNvPicPr>
          <p:nvPr>
            <p:ph sz="half" idx="2"/>
          </p:nvPr>
        </p:nvPicPr>
        <p:blipFill>
          <a:blip r:embed="rId3"/>
          <a:stretch>
            <a:fillRect/>
          </a:stretch>
        </p:blipFill>
        <p:spPr>
          <a:xfrm>
            <a:off x="123370" y="233757"/>
            <a:ext cx="4117502" cy="3396342"/>
          </a:xfrm>
          <a:prstGeom prst="rect">
            <a:avLst/>
          </a:prstGeom>
        </p:spPr>
      </p:pic>
      <p:pic>
        <p:nvPicPr>
          <p:cNvPr id="13" name="Content Placeholder 12"/>
          <p:cNvPicPr>
            <a:picLocks noGrp="1" noChangeAspect="1"/>
          </p:cNvPicPr>
          <p:nvPr>
            <p:ph sz="quarter" idx="4"/>
          </p:nvPr>
        </p:nvPicPr>
        <p:blipFill>
          <a:blip r:embed="rId4"/>
          <a:stretch>
            <a:fillRect/>
          </a:stretch>
        </p:blipFill>
        <p:spPr>
          <a:xfrm>
            <a:off x="4274458" y="894975"/>
            <a:ext cx="4656280" cy="4102848"/>
          </a:xfrm>
          <a:prstGeom prst="rect">
            <a:avLst/>
          </a:prstGeom>
        </p:spPr>
      </p:pic>
    </p:spTree>
    <p:extLst>
      <p:ext uri="{BB962C8B-B14F-4D97-AF65-F5344CB8AC3E}">
        <p14:creationId xmlns:p14="http://schemas.microsoft.com/office/powerpoint/2010/main" val="667605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4584" y="339538"/>
            <a:ext cx="7053542" cy="625662"/>
          </a:xfrm>
        </p:spPr>
        <p:txBody>
          <a:bodyPr/>
          <a:lstStyle/>
          <a:p>
            <a:endParaRPr lang="en-IN" dirty="0"/>
          </a:p>
        </p:txBody>
      </p:sp>
      <p:sp>
        <p:nvSpPr>
          <p:cNvPr id="4" name="Content Placeholder 3"/>
          <p:cNvSpPr>
            <a:spLocks noGrp="1"/>
          </p:cNvSpPr>
          <p:nvPr>
            <p:ph sz="half" idx="2"/>
          </p:nvPr>
        </p:nvSpPr>
        <p:spPr>
          <a:xfrm>
            <a:off x="377371" y="3911603"/>
            <a:ext cx="7160755" cy="994226"/>
          </a:xfrm>
        </p:spPr>
        <p:txBody>
          <a:bodyPr>
            <a:normAutofit/>
          </a:bodyPr>
          <a:lstStyle/>
          <a:p>
            <a:endParaRPr lang="en-IN"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06466" y="295933"/>
            <a:ext cx="356436" cy="356436"/>
          </a:xfrm>
          <a:prstGeom prst="rect">
            <a:avLst/>
          </a:prstGeom>
        </p:spPr>
      </p:pic>
      <p:sp>
        <p:nvSpPr>
          <p:cNvPr id="3" name="Content Placeholder 2"/>
          <p:cNvSpPr>
            <a:spLocks noGrp="1"/>
          </p:cNvSpPr>
          <p:nvPr>
            <p:ph sz="half" idx="1"/>
          </p:nvPr>
        </p:nvSpPr>
        <p:spPr/>
        <p:txBody>
          <a:bodyPr>
            <a:normAutofit/>
          </a:bodyPr>
          <a:lstStyle/>
          <a:p>
            <a:endParaRPr lang="en-IN" dirty="0"/>
          </a:p>
        </p:txBody>
      </p:sp>
      <p:pic>
        <p:nvPicPr>
          <p:cNvPr id="7" name="Picture 6"/>
          <p:cNvPicPr>
            <a:picLocks noChangeAspect="1"/>
          </p:cNvPicPr>
          <p:nvPr/>
        </p:nvPicPr>
        <p:blipFill>
          <a:blip r:embed="rId3"/>
          <a:stretch>
            <a:fillRect/>
          </a:stretch>
        </p:blipFill>
        <p:spPr>
          <a:xfrm>
            <a:off x="57452" y="31884"/>
            <a:ext cx="7690885" cy="3396317"/>
          </a:xfrm>
          <a:prstGeom prst="rect">
            <a:avLst/>
          </a:prstGeom>
        </p:spPr>
      </p:pic>
    </p:spTree>
    <p:extLst>
      <p:ext uri="{BB962C8B-B14F-4D97-AF65-F5344CB8AC3E}">
        <p14:creationId xmlns:p14="http://schemas.microsoft.com/office/powerpoint/2010/main" val="1707373429"/>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dirty="0"/>
          </a:p>
        </p:txBody>
      </p:sp>
      <p:sp>
        <p:nvSpPr>
          <p:cNvPr id="3" name="Text Placeholder 2"/>
          <p:cNvSpPr>
            <a:spLocks noGrp="1"/>
          </p:cNvSpPr>
          <p:nvPr>
            <p:ph type="body" idx="1"/>
          </p:nvPr>
        </p:nvSpPr>
        <p:spPr>
          <a:xfrm>
            <a:off x="827485" y="1428750"/>
            <a:ext cx="3297254" cy="2144444"/>
          </a:xfrm>
        </p:spPr>
        <p:txBody>
          <a:bodyPr/>
          <a:lstStyle/>
          <a:p>
            <a:endParaRPr lang="en-IN" dirty="0"/>
          </a:p>
        </p:txBody>
      </p:sp>
      <p:sp>
        <p:nvSpPr>
          <p:cNvPr id="5" name="Text Placeholder 4"/>
          <p:cNvSpPr>
            <a:spLocks noGrp="1"/>
          </p:cNvSpPr>
          <p:nvPr>
            <p:ph type="body" sz="quarter" idx="3"/>
          </p:nvPr>
        </p:nvSpPr>
        <p:spPr>
          <a:xfrm>
            <a:off x="3561347" y="1428750"/>
            <a:ext cx="3976779" cy="2348425"/>
          </a:xfrm>
        </p:spPr>
        <p:txBody>
          <a:bodyPr/>
          <a:lstStyle/>
          <a:p>
            <a:endParaRPr lang="en-IN" dirty="0"/>
          </a:p>
        </p:txBody>
      </p:sp>
      <p:sp>
        <p:nvSpPr>
          <p:cNvPr id="4" name="Content Placeholder 3"/>
          <p:cNvSpPr>
            <a:spLocks noGrp="1"/>
          </p:cNvSpPr>
          <p:nvPr>
            <p:ph sz="quarter" idx="4"/>
          </p:nvPr>
        </p:nvSpPr>
        <p:spPr>
          <a:xfrm>
            <a:off x="166723" y="3643532"/>
            <a:ext cx="3297254" cy="1048721"/>
          </a:xfrm>
        </p:spPr>
        <p:txBody>
          <a:bodyPr>
            <a:normAutofit/>
          </a:bodyPr>
          <a:lstStyle/>
          <a:p>
            <a:endParaRPr lang="en-IN" dirty="0"/>
          </a:p>
        </p:txBody>
      </p:sp>
      <p:sp>
        <p:nvSpPr>
          <p:cNvPr id="6" name="Content Placeholder 5"/>
          <p:cNvSpPr>
            <a:spLocks noGrp="1"/>
          </p:cNvSpPr>
          <p:nvPr>
            <p:ph sz="quarter" idx="4294967295"/>
          </p:nvPr>
        </p:nvSpPr>
        <p:spPr>
          <a:xfrm>
            <a:off x="5846763" y="3987800"/>
            <a:ext cx="3297237" cy="704850"/>
          </a:xfrm>
        </p:spPr>
        <p:txBody>
          <a:bodyPr/>
          <a:lstStyle/>
          <a:p>
            <a:endParaRPr lang="en-IN" dirty="0"/>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2131" y="294596"/>
            <a:ext cx="356436" cy="356436"/>
          </a:xfrm>
          <a:prstGeom prst="rect">
            <a:avLst/>
          </a:prstGeom>
        </p:spPr>
      </p:pic>
      <p:pic>
        <p:nvPicPr>
          <p:cNvPr id="11" name="Content Placeholder 10"/>
          <p:cNvPicPr>
            <a:picLocks noGrp="1" noChangeAspect="1"/>
          </p:cNvPicPr>
          <p:nvPr>
            <p:ph sz="half" idx="2"/>
          </p:nvPr>
        </p:nvPicPr>
        <p:blipFill>
          <a:blip r:embed="rId3"/>
          <a:stretch>
            <a:fillRect/>
          </a:stretch>
        </p:blipFill>
        <p:spPr>
          <a:xfrm>
            <a:off x="1083137" y="740328"/>
            <a:ext cx="5856436" cy="3247472"/>
          </a:xfrm>
          <a:prstGeom prst="rect">
            <a:avLst/>
          </a:prstGeom>
        </p:spPr>
      </p:pic>
    </p:spTree>
    <p:extLst>
      <p:ext uri="{BB962C8B-B14F-4D97-AF65-F5344CB8AC3E}">
        <p14:creationId xmlns:p14="http://schemas.microsoft.com/office/powerpoint/2010/main" val="284197361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5633" y="89377"/>
            <a:ext cx="7242493" cy="584391"/>
          </a:xfrm>
        </p:spPr>
        <p:txBody>
          <a:bodyPr/>
          <a:lstStyle/>
          <a:p>
            <a:r>
              <a:rPr lang="en-IN" b="1" dirty="0">
                <a:solidFill>
                  <a:srgbClr val="FFFF00"/>
                </a:solidFill>
              </a:rPr>
              <a:t>Exploratory Data Analysis(EDA)</a:t>
            </a:r>
            <a:endParaRPr lang="en-IN" dirty="0"/>
          </a:p>
        </p:txBody>
      </p:sp>
      <p:pic>
        <p:nvPicPr>
          <p:cNvPr id="10" name="Picture 9"/>
          <p:cNvPicPr>
            <a:picLocks noChangeAspect="1"/>
          </p:cNvPicPr>
          <p:nvPr/>
        </p:nvPicPr>
        <p:blipFill>
          <a:blip r:embed="rId2"/>
          <a:stretch>
            <a:fillRect/>
          </a:stretch>
        </p:blipFill>
        <p:spPr>
          <a:xfrm>
            <a:off x="171879" y="139369"/>
            <a:ext cx="7603517" cy="4247001"/>
          </a:xfrm>
          <a:prstGeom prst="rect">
            <a:avLst/>
          </a:prstGeom>
        </p:spPr>
      </p:pic>
      <p:sp>
        <p:nvSpPr>
          <p:cNvPr id="3" name="Text Placeholder 2"/>
          <p:cNvSpPr>
            <a:spLocks noGrp="1"/>
          </p:cNvSpPr>
          <p:nvPr>
            <p:ph type="body" idx="1"/>
          </p:nvPr>
        </p:nvSpPr>
        <p:spPr>
          <a:xfrm>
            <a:off x="171880" y="893774"/>
            <a:ext cx="3952859" cy="2811952"/>
          </a:xfrm>
        </p:spPr>
        <p:txBody>
          <a:bodyPr/>
          <a:lstStyle/>
          <a:p>
            <a:endParaRPr lang="en-IN" dirty="0"/>
          </a:p>
        </p:txBody>
      </p:sp>
      <p:sp>
        <p:nvSpPr>
          <p:cNvPr id="4" name="Content Placeholder 3"/>
          <p:cNvSpPr>
            <a:spLocks noGrp="1"/>
          </p:cNvSpPr>
          <p:nvPr>
            <p:ph sz="half" idx="2"/>
          </p:nvPr>
        </p:nvSpPr>
        <p:spPr>
          <a:xfrm>
            <a:off x="61877" y="3843230"/>
            <a:ext cx="4062862" cy="849024"/>
          </a:xfrm>
        </p:spPr>
        <p:txBody>
          <a:bodyPr/>
          <a:lstStyle/>
          <a:p>
            <a:endParaRPr lang="en-IN" dirty="0"/>
          </a:p>
        </p:txBody>
      </p:sp>
      <p:sp>
        <p:nvSpPr>
          <p:cNvPr id="5" name="Text Placeholder 4"/>
          <p:cNvSpPr>
            <a:spLocks noGrp="1"/>
          </p:cNvSpPr>
          <p:nvPr>
            <p:ph type="body" sz="quarter" idx="3"/>
          </p:nvPr>
        </p:nvSpPr>
        <p:spPr>
          <a:xfrm>
            <a:off x="4240871" y="893775"/>
            <a:ext cx="3864975" cy="2811952"/>
          </a:xfrm>
        </p:spPr>
        <p:txBody>
          <a:bodyPr/>
          <a:lstStyle/>
          <a:p>
            <a:endParaRPr lang="en-IN" dirty="0"/>
          </a:p>
        </p:txBody>
      </p:sp>
      <p:sp>
        <p:nvSpPr>
          <p:cNvPr id="6" name="Content Placeholder 5"/>
          <p:cNvSpPr>
            <a:spLocks noGrp="1"/>
          </p:cNvSpPr>
          <p:nvPr>
            <p:ph sz="quarter" idx="4"/>
          </p:nvPr>
        </p:nvSpPr>
        <p:spPr>
          <a:xfrm>
            <a:off x="4240871" y="3795104"/>
            <a:ext cx="3809973" cy="897149"/>
          </a:xfrm>
        </p:spPr>
        <p:txBody>
          <a:bodyPr/>
          <a:lstStyle/>
          <a:p>
            <a:endParaRPr lang="en-IN" dirty="0"/>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27628" y="289259"/>
            <a:ext cx="356436" cy="356436"/>
          </a:xfrm>
          <a:prstGeom prst="rect">
            <a:avLst/>
          </a:prstGeom>
        </p:spPr>
      </p:pic>
    </p:spTree>
    <p:extLst>
      <p:ext uri="{BB962C8B-B14F-4D97-AF65-F5344CB8AC3E}">
        <p14:creationId xmlns:p14="http://schemas.microsoft.com/office/powerpoint/2010/main" val="332777083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9395" y="880024"/>
            <a:ext cx="7308326" cy="3712602"/>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79503" y="281883"/>
            <a:ext cx="356436" cy="356436"/>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78316" y="3358838"/>
            <a:ext cx="1079405" cy="1233788"/>
          </a:xfrm>
          <a:prstGeom prst="rect">
            <a:avLst/>
          </a:prstGeom>
        </p:spPr>
      </p:pic>
    </p:spTree>
    <p:extLst>
      <p:ext uri="{BB962C8B-B14F-4D97-AF65-F5344CB8AC3E}">
        <p14:creationId xmlns:p14="http://schemas.microsoft.com/office/powerpoint/2010/main" val="3598550000"/>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4584" y="339538"/>
            <a:ext cx="7053542" cy="2057298"/>
          </a:xfrm>
        </p:spPr>
        <p:txBody>
          <a:bodyPr/>
          <a:lstStyle/>
          <a:p>
            <a:r>
              <a:rPr lang="en-IN" b="1" i="1" dirty="0" smtClean="0">
                <a:solidFill>
                  <a:schemeClr val="accent2">
                    <a:lumMod val="20000"/>
                    <a:lumOff val="80000"/>
                  </a:schemeClr>
                </a:solidFill>
              </a:rPr>
              <a:t>ASHVEEN KUMAR VERMA</a:t>
            </a:r>
            <a:endParaRPr lang="en-IN" b="1" i="1" dirty="0">
              <a:solidFill>
                <a:schemeClr val="accent2">
                  <a:lumMod val="20000"/>
                  <a:lumOff val="80000"/>
                </a:schemeClr>
              </a:solidFill>
            </a:endParaRPr>
          </a:p>
        </p:txBody>
      </p:sp>
      <p:pic>
        <p:nvPicPr>
          <p:cNvPr id="5" name="Content Placeholder 4"/>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6117635" y="15870"/>
            <a:ext cx="877525" cy="1118289"/>
          </a:xfrm>
        </p:spPr>
      </p:pic>
      <p:sp>
        <p:nvSpPr>
          <p:cNvPr id="4" name="Content Placeholder 3"/>
          <p:cNvSpPr>
            <a:spLocks noGrp="1"/>
          </p:cNvSpPr>
          <p:nvPr>
            <p:ph sz="half" idx="2"/>
          </p:nvPr>
        </p:nvSpPr>
        <p:spPr>
          <a:xfrm>
            <a:off x="2847109" y="810491"/>
            <a:ext cx="4691017" cy="3881762"/>
          </a:xfrm>
        </p:spPr>
        <p:txBody>
          <a:bodyPr/>
          <a:lstStyle/>
          <a:p>
            <a:r>
              <a:rPr lang="en-IN" dirty="0" smtClean="0"/>
              <a:t>Live in </a:t>
            </a:r>
            <a:r>
              <a:rPr lang="en-IN" dirty="0" err="1" smtClean="0"/>
              <a:t>Dhanbad</a:t>
            </a:r>
            <a:r>
              <a:rPr lang="en-IN" dirty="0"/>
              <a:t> </a:t>
            </a:r>
            <a:r>
              <a:rPr lang="en-IN" dirty="0" smtClean="0"/>
              <a:t>Jharkhand</a:t>
            </a:r>
          </a:p>
          <a:p>
            <a:r>
              <a:rPr lang="en-IN" dirty="0" err="1" smtClean="0"/>
              <a:t>Bsc</a:t>
            </a:r>
            <a:r>
              <a:rPr lang="en-IN" dirty="0" smtClean="0"/>
              <a:t> graduate from </a:t>
            </a:r>
            <a:r>
              <a:rPr lang="en-IN" dirty="0" err="1" smtClean="0"/>
              <a:t>pk</a:t>
            </a:r>
            <a:r>
              <a:rPr lang="en-IN" dirty="0" smtClean="0"/>
              <a:t> </a:t>
            </a:r>
            <a:r>
              <a:rPr lang="en-IN" dirty="0" err="1" smtClean="0"/>
              <a:t>roy</a:t>
            </a:r>
            <a:r>
              <a:rPr lang="en-IN" dirty="0" smtClean="0"/>
              <a:t> memorial collage </a:t>
            </a:r>
            <a:r>
              <a:rPr lang="en-IN" dirty="0" err="1" smtClean="0"/>
              <a:t>Dhanbad</a:t>
            </a:r>
            <a:r>
              <a:rPr lang="en-IN" dirty="0" smtClean="0"/>
              <a:t> in 2020.</a:t>
            </a:r>
          </a:p>
          <a:p>
            <a:r>
              <a:rPr lang="en-IN" dirty="0" smtClean="0"/>
              <a:t>Enrolled in DS program.</a:t>
            </a:r>
          </a:p>
          <a:p>
            <a:r>
              <a:rPr lang="en-IN" dirty="0" smtClean="0"/>
              <a:t>This is my </a:t>
            </a:r>
            <a:r>
              <a:rPr lang="en-IN" dirty="0" smtClean="0"/>
              <a:t>3</a:t>
            </a:r>
            <a:r>
              <a:rPr lang="en-IN" baseline="30000" dirty="0" smtClean="0"/>
              <a:t>rd</a:t>
            </a:r>
            <a:r>
              <a:rPr lang="en-IN" dirty="0" smtClean="0"/>
              <a:t> </a:t>
            </a:r>
            <a:r>
              <a:rPr lang="en-IN" dirty="0" smtClean="0"/>
              <a:t>capstone project </a:t>
            </a:r>
          </a:p>
          <a:p>
            <a:r>
              <a:rPr lang="en-IN" u="sng" dirty="0" err="1" smtClean="0"/>
              <a:t>Linkedin</a:t>
            </a:r>
            <a:r>
              <a:rPr lang="en-IN" dirty="0" smtClean="0"/>
              <a:t>- </a:t>
            </a:r>
            <a:r>
              <a:rPr lang="en-IN" dirty="0" err="1" smtClean="0"/>
              <a:t>Ashveen</a:t>
            </a:r>
            <a:r>
              <a:rPr lang="en-IN" dirty="0" smtClean="0"/>
              <a:t> </a:t>
            </a:r>
            <a:r>
              <a:rPr lang="en-IN" dirty="0" err="1" smtClean="0"/>
              <a:t>verma</a:t>
            </a:r>
            <a:endParaRPr lang="en-IN" dirty="0" smtClean="0"/>
          </a:p>
          <a:p>
            <a:r>
              <a:rPr lang="en-IN" dirty="0" smtClean="0"/>
              <a:t>                                  </a:t>
            </a:r>
            <a:r>
              <a:rPr lang="en-IN" u="sng" dirty="0" err="1" smtClean="0"/>
              <a:t>Github</a:t>
            </a:r>
            <a:r>
              <a:rPr lang="en-IN" dirty="0" smtClean="0"/>
              <a:t>- </a:t>
            </a:r>
            <a:r>
              <a:rPr lang="en-IN" dirty="0" err="1" smtClean="0"/>
              <a:t>Ashveen</a:t>
            </a:r>
            <a:r>
              <a:rPr lang="en-IN" dirty="0" smtClean="0"/>
              <a:t> </a:t>
            </a:r>
            <a:r>
              <a:rPr lang="en-IN" dirty="0" err="1" smtClean="0"/>
              <a:t>kumar</a:t>
            </a:r>
            <a:r>
              <a:rPr lang="en-IN" dirty="0" smtClean="0"/>
              <a:t> </a:t>
            </a:r>
            <a:r>
              <a:rPr lang="en-IN" dirty="0" err="1" smtClean="0"/>
              <a:t>verma</a:t>
            </a:r>
            <a:endParaRPr lang="en-IN" dirty="0" smtClean="0"/>
          </a:p>
          <a:p>
            <a:r>
              <a:rPr lang="en-IN" dirty="0"/>
              <a:t> </a:t>
            </a:r>
            <a:r>
              <a:rPr lang="en-IN" dirty="0" smtClean="0"/>
              <a:t>                                 </a:t>
            </a:r>
            <a:r>
              <a:rPr lang="en-IN" u="sng" dirty="0" smtClean="0"/>
              <a:t>Twitter</a:t>
            </a:r>
            <a:r>
              <a:rPr lang="en-IN" dirty="0" smtClean="0"/>
              <a:t>- </a:t>
            </a:r>
            <a:r>
              <a:rPr lang="en-IN" dirty="0" err="1"/>
              <a:t>Ashveen</a:t>
            </a:r>
            <a:r>
              <a:rPr lang="en-IN" dirty="0"/>
              <a:t> </a:t>
            </a:r>
            <a:r>
              <a:rPr lang="en-IN" dirty="0" err="1"/>
              <a:t>kumar</a:t>
            </a:r>
            <a:r>
              <a:rPr lang="en-IN" dirty="0"/>
              <a:t> </a:t>
            </a:r>
            <a:r>
              <a:rPr lang="en-IN" dirty="0" err="1" smtClean="0"/>
              <a:t>verma</a:t>
            </a:r>
            <a:endParaRPr lang="en-IN" dirty="0" smtClean="0"/>
          </a:p>
          <a:p>
            <a:endParaRPr lang="en-IN" dirty="0" smtClean="0"/>
          </a:p>
          <a:p>
            <a:endParaRPr lang="en-IN" dirty="0"/>
          </a:p>
          <a:p>
            <a:endParaRPr lang="en-IN" dirty="0"/>
          </a:p>
        </p:txBody>
      </p:sp>
      <p:pic>
        <p:nvPicPr>
          <p:cNvPr id="7" name="Picture 6"/>
          <p:cNvPicPr>
            <a:picLocks noChangeAspect="1"/>
          </p:cNvPicPr>
          <p:nvPr/>
        </p:nvPicPr>
        <p:blipFill rotWithShape="1">
          <a:blip r:embed="rId3"/>
          <a:srcRect l="15869" t="29008" r="43267" b="6260"/>
          <a:stretch/>
        </p:blipFill>
        <p:spPr>
          <a:xfrm>
            <a:off x="3026537" y="2751372"/>
            <a:ext cx="1487599" cy="1620840"/>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9" name="Picture 8"/>
          <p:cNvPicPr>
            <a:picLocks noChangeAspect="1"/>
          </p:cNvPicPr>
          <p:nvPr/>
        </p:nvPicPr>
        <p:blipFill rotWithShape="1">
          <a:blip r:embed="rId4"/>
          <a:srcRect t="10648" r="1838" b="12888"/>
          <a:stretch/>
        </p:blipFill>
        <p:spPr>
          <a:xfrm>
            <a:off x="106681" y="975360"/>
            <a:ext cx="2255520" cy="177601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p:cNvPicPr>
            <a:picLocks noChangeAspect="1"/>
          </p:cNvPicPr>
          <p:nvPr/>
        </p:nvPicPr>
        <p:blipFill rotWithShape="1">
          <a:blip r:embed="rId5"/>
          <a:srcRect l="7988" t="11366" r="33274" b="15466"/>
          <a:stretch/>
        </p:blipFill>
        <p:spPr>
          <a:xfrm>
            <a:off x="399476" y="2910839"/>
            <a:ext cx="2085649" cy="1461373"/>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15" name="Picture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32420" y="238990"/>
            <a:ext cx="356436" cy="356436"/>
          </a:xfrm>
          <a:prstGeom prst="rect">
            <a:avLst/>
          </a:prstGeom>
        </p:spPr>
      </p:pic>
      <p:pic>
        <p:nvPicPr>
          <p:cNvPr id="3" name="Picture 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745283" y="3480163"/>
            <a:ext cx="2154827" cy="1212090"/>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91051446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4584" y="339538"/>
            <a:ext cx="7053542" cy="720005"/>
          </a:xfrm>
        </p:spPr>
        <p:txBody>
          <a:bodyPr/>
          <a:lstStyle/>
          <a:p>
            <a:r>
              <a:rPr lang="en-IN" sz="3200" b="1" dirty="0"/>
              <a:t>Problem Statement</a:t>
            </a:r>
            <a:endParaRPr lang="en-IN" dirty="0"/>
          </a:p>
        </p:txBody>
      </p:sp>
      <p:sp>
        <p:nvSpPr>
          <p:cNvPr id="3" name="Content Placeholder 2"/>
          <p:cNvSpPr>
            <a:spLocks noGrp="1"/>
          </p:cNvSpPr>
          <p:nvPr>
            <p:ph idx="1"/>
          </p:nvPr>
        </p:nvSpPr>
        <p:spPr>
          <a:xfrm>
            <a:off x="484584" y="1451429"/>
            <a:ext cx="6874159" cy="3234871"/>
          </a:xfrm>
        </p:spPr>
        <p:txBody>
          <a:bodyPr/>
          <a:lstStyle/>
          <a:p>
            <a:pPr algn="just"/>
            <a:r>
              <a:rPr lang="en-IN" dirty="0" smtClean="0"/>
              <a:t>We have </a:t>
            </a:r>
            <a:r>
              <a:rPr lang="en-IN" dirty="0"/>
              <a:t>to predict price of </a:t>
            </a:r>
            <a:r>
              <a:rPr lang="en-IN" dirty="0" smtClean="0"/>
              <a:t>mobile phone using some test and train data  by the help of linear regression , </a:t>
            </a:r>
            <a:r>
              <a:rPr lang="en-IN" dirty="0" err="1" smtClean="0"/>
              <a:t>logestic</a:t>
            </a:r>
            <a:r>
              <a:rPr lang="en-IN" dirty="0" smtClean="0"/>
              <a:t> regression , decision tree </a:t>
            </a:r>
            <a:r>
              <a:rPr lang="en-IN" dirty="0" err="1" smtClean="0"/>
              <a:t>etc</a:t>
            </a:r>
            <a:r>
              <a:rPr lang="en-IN" dirty="0" smtClean="0"/>
              <a:t>, and also measuring the accuracy level.</a:t>
            </a:r>
          </a:p>
          <a:p>
            <a:pPr marL="0" indent="0" algn="just">
              <a:buNone/>
            </a:pPr>
            <a:endParaRPr lang="en-IN"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13341" y="288758"/>
            <a:ext cx="356436" cy="356436"/>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8721" y="2509874"/>
            <a:ext cx="1515119" cy="2272679"/>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99692" y="2341432"/>
            <a:ext cx="2564874" cy="2564874"/>
          </a:xfrm>
          <a:prstGeom prst="rect">
            <a:avLst/>
          </a:prstGeom>
        </p:spPr>
      </p:pic>
    </p:spTree>
    <p:extLst>
      <p:ext uri="{BB962C8B-B14F-4D97-AF65-F5344CB8AC3E}">
        <p14:creationId xmlns:p14="http://schemas.microsoft.com/office/powerpoint/2010/main" val="24936790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4584" y="145143"/>
            <a:ext cx="7053542" cy="515257"/>
          </a:xfrm>
        </p:spPr>
        <p:txBody>
          <a:bodyPr/>
          <a:lstStyle/>
          <a:p>
            <a:r>
              <a:rPr lang="en-IN" sz="3200" b="1" dirty="0"/>
              <a:t>Work Flow:-</a:t>
            </a:r>
            <a:endParaRPr lang="en-IN" dirty="0"/>
          </a:p>
        </p:txBody>
      </p:sp>
      <p:sp>
        <p:nvSpPr>
          <p:cNvPr id="3" name="Content Placeholder 2"/>
          <p:cNvSpPr>
            <a:spLocks noGrp="1"/>
          </p:cNvSpPr>
          <p:nvPr>
            <p:ph idx="1"/>
          </p:nvPr>
        </p:nvSpPr>
        <p:spPr>
          <a:xfrm>
            <a:off x="574050" y="660400"/>
            <a:ext cx="6964076" cy="4483099"/>
          </a:xfrm>
        </p:spPr>
        <p:txBody>
          <a:bodyPr>
            <a:normAutofit/>
          </a:bodyPr>
          <a:lstStyle/>
          <a:p>
            <a:pPr>
              <a:buFont typeface="Arial" panose="020B0604020202020204" pitchFamily="34" charset="0"/>
              <a:buChar char="•"/>
            </a:pPr>
            <a:r>
              <a:rPr lang="en-US" dirty="0" smtClean="0"/>
              <a:t>In </a:t>
            </a:r>
            <a:r>
              <a:rPr lang="en-US" dirty="0"/>
              <a:t>the competitive mobile phone market companies want to understand sales data of mobile phones and factors which drive the prices. The objective is to find out some relation between features of a mobile phone(</a:t>
            </a:r>
            <a:r>
              <a:rPr lang="en-US" dirty="0" err="1"/>
              <a:t>eg</a:t>
            </a:r>
            <a:r>
              <a:rPr lang="en-US" dirty="0"/>
              <a:t>:- RAM, Internal Memory, </a:t>
            </a:r>
            <a:r>
              <a:rPr lang="en-US" dirty="0" err="1"/>
              <a:t>etc</a:t>
            </a:r>
            <a:r>
              <a:rPr lang="en-US" dirty="0"/>
              <a:t>) and its selling price. In this problem, we do not have to predict the actual price but a price range </a:t>
            </a:r>
            <a:r>
              <a:rPr lang="en-US" dirty="0" smtClean="0"/>
              <a:t>indicating </a:t>
            </a:r>
            <a:r>
              <a:rPr lang="en-US" dirty="0"/>
              <a:t>how high the price is</a:t>
            </a:r>
            <a:r>
              <a:rPr lang="en-US" dirty="0" smtClean="0"/>
              <a:t>.</a:t>
            </a:r>
          </a:p>
          <a:p>
            <a:pPr>
              <a:buFont typeface="Arial" panose="020B0604020202020204" pitchFamily="34" charset="0"/>
              <a:buChar char="•"/>
            </a:pPr>
            <a:endParaRPr lang="en-IN" dirty="0" smtClean="0"/>
          </a:p>
        </p:txBody>
      </p:sp>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78965" y="303964"/>
            <a:ext cx="356436" cy="356436"/>
          </a:xfrm>
          <a:prstGeom prst="rect">
            <a:avLst/>
          </a:prstGeom>
        </p:spPr>
      </p:pic>
      <p:sp>
        <p:nvSpPr>
          <p:cNvPr id="13" name="Title 1"/>
          <p:cNvSpPr txBox="1">
            <a:spLocks/>
          </p:cNvSpPr>
          <p:nvPr/>
        </p:nvSpPr>
        <p:spPr>
          <a:xfrm>
            <a:off x="484584" y="2193185"/>
            <a:ext cx="7053542" cy="1271909"/>
          </a:xfrm>
          <a:prstGeom prst="rect">
            <a:avLst/>
          </a:prstGeom>
        </p:spPr>
        <p:txBody>
          <a:bodyPr vert="horz" lIns="91440" tIns="45720" rIns="91440" bIns="45720" rtlCol="0" anchor="t">
            <a:noAutofit/>
          </a:bodyPr>
          <a:lstStyle>
            <a:lvl1pPr algn="l" defTabSz="342900" rtl="0" eaLnBrk="1" latinLnBrk="0" hangingPunct="1">
              <a:spcBef>
                <a:spcPct val="0"/>
              </a:spcBef>
              <a:buNone/>
              <a:defRPr sz="315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457200" indent="-457200">
              <a:buFont typeface="Wingdings" panose="05000000000000000000" pitchFamily="2" charset="2"/>
              <a:buChar char="v"/>
            </a:pPr>
            <a:r>
              <a:rPr lang="en-IN" sz="1600" dirty="0" smtClean="0"/>
              <a:t> After collecting data it’s important to understand your data . So we had mobile price prediction data which had 2000 rows and 21 columns. So lets understand this 21 columns.</a:t>
            </a:r>
            <a:endParaRPr lang="en-IN" sz="1600" dirty="0"/>
          </a:p>
        </p:txBody>
      </p:sp>
    </p:spTree>
    <p:extLst>
      <p:ext uri="{BB962C8B-B14F-4D97-AF65-F5344CB8AC3E}">
        <p14:creationId xmlns:p14="http://schemas.microsoft.com/office/powerpoint/2010/main" val="1564219806"/>
      </p:ext>
    </p:extLst>
  </p:cSld>
  <p:clrMapOvr>
    <a:masterClrMapping/>
  </p:clrMapOvr>
  <p:transition spd="slow">
    <p:randomBar dir="vert"/>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98761" y="103128"/>
            <a:ext cx="7145504" cy="5040371"/>
          </a:xfrm>
        </p:spPr>
        <p:txBody>
          <a:bodyPr>
            <a:normAutofit fontScale="62500" lnSpcReduction="20000"/>
          </a:bodyPr>
          <a:lstStyle/>
          <a:p>
            <a:r>
              <a:rPr lang="en-IN" sz="2800" b="1" u="sng" dirty="0" smtClean="0"/>
              <a:t>Data Description</a:t>
            </a:r>
            <a:r>
              <a:rPr lang="en-IN" sz="2800" b="1" dirty="0" smtClean="0"/>
              <a:t>:-</a:t>
            </a:r>
          </a:p>
          <a:p>
            <a:r>
              <a:rPr lang="en-US" dirty="0" err="1"/>
              <a:t>Battery_power</a:t>
            </a:r>
            <a:r>
              <a:rPr lang="en-US" dirty="0"/>
              <a:t> - Total energy a battery can store in one time measured in </a:t>
            </a:r>
            <a:r>
              <a:rPr lang="en-US" dirty="0" err="1"/>
              <a:t>mAh</a:t>
            </a:r>
            <a:endParaRPr lang="en-US" dirty="0"/>
          </a:p>
          <a:p>
            <a:r>
              <a:rPr lang="en-US" dirty="0"/>
              <a:t>Blue - Has </a:t>
            </a:r>
            <a:r>
              <a:rPr lang="en-US" dirty="0" err="1"/>
              <a:t>bluetooth</a:t>
            </a:r>
            <a:r>
              <a:rPr lang="en-US" dirty="0"/>
              <a:t> or not</a:t>
            </a:r>
          </a:p>
          <a:p>
            <a:r>
              <a:rPr lang="en-US" dirty="0" err="1"/>
              <a:t>Clock_speed</a:t>
            </a:r>
            <a:r>
              <a:rPr lang="en-US" dirty="0"/>
              <a:t> - speed at which microprocessor executes instructions</a:t>
            </a:r>
          </a:p>
          <a:p>
            <a:r>
              <a:rPr lang="en-US" dirty="0" err="1"/>
              <a:t>Dual_sim</a:t>
            </a:r>
            <a:r>
              <a:rPr lang="en-US" dirty="0"/>
              <a:t> - Has dual sim support or not</a:t>
            </a:r>
          </a:p>
          <a:p>
            <a:r>
              <a:rPr lang="en-US" dirty="0"/>
              <a:t>Fc - Front Camera mega pixels</a:t>
            </a:r>
          </a:p>
          <a:p>
            <a:r>
              <a:rPr lang="en-US" dirty="0" err="1"/>
              <a:t>Four_g</a:t>
            </a:r>
            <a:r>
              <a:rPr lang="en-US" dirty="0"/>
              <a:t> - Has 4G or not</a:t>
            </a:r>
          </a:p>
          <a:p>
            <a:r>
              <a:rPr lang="en-US" dirty="0" err="1"/>
              <a:t>Int_memory</a:t>
            </a:r>
            <a:r>
              <a:rPr lang="en-US" dirty="0"/>
              <a:t> - Internal Memory in Gigabytes</a:t>
            </a:r>
          </a:p>
          <a:p>
            <a:r>
              <a:rPr lang="en-US" dirty="0" err="1"/>
              <a:t>M_dep</a:t>
            </a:r>
            <a:r>
              <a:rPr lang="en-US" dirty="0"/>
              <a:t> - Mobile Depth in cm</a:t>
            </a:r>
          </a:p>
          <a:p>
            <a:r>
              <a:rPr lang="en-US" dirty="0" err="1"/>
              <a:t>Mobile_wt</a:t>
            </a:r>
            <a:r>
              <a:rPr lang="en-US" dirty="0"/>
              <a:t> - Weight of mobile phone</a:t>
            </a:r>
          </a:p>
          <a:p>
            <a:r>
              <a:rPr lang="en-US" dirty="0" err="1"/>
              <a:t>N_cores</a:t>
            </a:r>
            <a:r>
              <a:rPr lang="en-US" dirty="0"/>
              <a:t> - Number of cores of processor</a:t>
            </a:r>
          </a:p>
          <a:p>
            <a:r>
              <a:rPr lang="en-US" dirty="0"/>
              <a:t>Pc - Primary Camera mega pixels</a:t>
            </a:r>
          </a:p>
          <a:p>
            <a:r>
              <a:rPr lang="en-US" dirty="0" err="1"/>
              <a:t>Px_height</a:t>
            </a:r>
            <a:r>
              <a:rPr lang="en-US" dirty="0"/>
              <a:t> - Pixel Resolution Height</a:t>
            </a:r>
          </a:p>
          <a:p>
            <a:r>
              <a:rPr lang="en-US" dirty="0" err="1"/>
              <a:t>Px_width</a:t>
            </a:r>
            <a:r>
              <a:rPr lang="en-US" dirty="0"/>
              <a:t> - Pixel Resolution Width</a:t>
            </a:r>
          </a:p>
          <a:p>
            <a:r>
              <a:rPr lang="en-US" dirty="0"/>
              <a:t>Ram - Random Access Memory in Mega Bytes</a:t>
            </a:r>
          </a:p>
          <a:p>
            <a:r>
              <a:rPr lang="en-US" dirty="0" err="1"/>
              <a:t>Sc_h</a:t>
            </a:r>
            <a:r>
              <a:rPr lang="en-US" dirty="0"/>
              <a:t> - Screen Height of mobile in cm</a:t>
            </a:r>
          </a:p>
          <a:p>
            <a:r>
              <a:rPr lang="en-US" dirty="0" err="1"/>
              <a:t>Sc_w</a:t>
            </a:r>
            <a:r>
              <a:rPr lang="en-US" dirty="0"/>
              <a:t> - Screen Width of mobile in cm</a:t>
            </a:r>
          </a:p>
          <a:p>
            <a:r>
              <a:rPr lang="en-US" dirty="0" err="1"/>
              <a:t>Talk_time</a:t>
            </a:r>
            <a:r>
              <a:rPr lang="en-US" dirty="0"/>
              <a:t> - longest time that a single battery charge will last when you are</a:t>
            </a:r>
          </a:p>
          <a:p>
            <a:r>
              <a:rPr lang="en-US" dirty="0" err="1"/>
              <a:t>Three_g</a:t>
            </a:r>
            <a:r>
              <a:rPr lang="en-US" dirty="0"/>
              <a:t> - Has 3G or not</a:t>
            </a:r>
          </a:p>
          <a:p>
            <a:r>
              <a:rPr lang="en-US" dirty="0" err="1"/>
              <a:t>Touch_screen</a:t>
            </a:r>
            <a:r>
              <a:rPr lang="en-US" dirty="0"/>
              <a:t> - Has touch screen or not</a:t>
            </a:r>
          </a:p>
          <a:p>
            <a:r>
              <a:rPr lang="en-US" dirty="0" err="1"/>
              <a:t>Wifi</a:t>
            </a:r>
            <a:r>
              <a:rPr lang="en-US" dirty="0"/>
              <a:t> - Has </a:t>
            </a:r>
            <a:r>
              <a:rPr lang="en-US" dirty="0" err="1"/>
              <a:t>wifi</a:t>
            </a:r>
            <a:r>
              <a:rPr lang="en-US" dirty="0"/>
              <a:t> or not</a:t>
            </a:r>
          </a:p>
          <a:p>
            <a:r>
              <a:rPr lang="en-US" dirty="0" err="1"/>
              <a:t>Price_range</a:t>
            </a:r>
            <a:r>
              <a:rPr lang="en-US" dirty="0"/>
              <a:t> - This is the target variable with value of 0(low cost), 1(medium cost), 2(high cost) and 3(very high cost).</a:t>
            </a:r>
          </a:p>
          <a:p>
            <a:pPr marL="0" indent="0">
              <a:buNone/>
            </a:pPr>
            <a:endParaRPr lang="en-IN" sz="2800" b="1" dirty="0" smtClean="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13341" y="247507"/>
            <a:ext cx="356436" cy="356436"/>
          </a:xfrm>
          <a:prstGeom prst="rect">
            <a:avLst/>
          </a:prstGeom>
        </p:spPr>
      </p:pic>
    </p:spTree>
    <p:extLst>
      <p:ext uri="{BB962C8B-B14F-4D97-AF65-F5344CB8AC3E}">
        <p14:creationId xmlns:p14="http://schemas.microsoft.com/office/powerpoint/2010/main" val="2461724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4584" y="103128"/>
            <a:ext cx="7053542" cy="522514"/>
          </a:xfrm>
        </p:spPr>
        <p:txBody>
          <a:bodyPr/>
          <a:lstStyle/>
          <a:p>
            <a:r>
              <a:rPr lang="en-IN" sz="2000" b="1" u="sng" dirty="0" smtClean="0"/>
              <a:t>Data cleaning and </a:t>
            </a:r>
            <a:r>
              <a:rPr lang="en-IN" sz="2000" b="1" u="sng" dirty="0" err="1" smtClean="0"/>
              <a:t>Manupulation</a:t>
            </a:r>
            <a:r>
              <a:rPr lang="en-IN" sz="2000" b="1" u="sng" dirty="0" smtClean="0"/>
              <a:t> </a:t>
            </a:r>
            <a:r>
              <a:rPr lang="en-IN" sz="2000" b="1" dirty="0" smtClean="0"/>
              <a:t>:-</a:t>
            </a:r>
            <a:endParaRPr lang="en-IN" sz="2000" b="1" u="sng"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92716" y="227418"/>
            <a:ext cx="356436" cy="356436"/>
          </a:xfrm>
          <a:prstGeom prst="rect">
            <a:avLst/>
          </a:prstGeom>
        </p:spPr>
      </p:pic>
      <p:pic>
        <p:nvPicPr>
          <p:cNvPr id="9" name="Content Placeholder 8"/>
          <p:cNvPicPr>
            <a:picLocks noGrp="1" noChangeAspect="1"/>
          </p:cNvPicPr>
          <p:nvPr>
            <p:ph idx="1"/>
          </p:nvPr>
        </p:nvPicPr>
        <p:blipFill>
          <a:blip r:embed="rId3"/>
          <a:stretch>
            <a:fillRect/>
          </a:stretch>
        </p:blipFill>
        <p:spPr>
          <a:xfrm>
            <a:off x="243952" y="583854"/>
            <a:ext cx="5338487" cy="2612572"/>
          </a:xfrm>
          <a:prstGeom prst="rect">
            <a:avLst/>
          </a:prstGeom>
        </p:spPr>
      </p:pic>
      <p:pic>
        <p:nvPicPr>
          <p:cNvPr id="10" name="Picture 9"/>
          <p:cNvPicPr>
            <a:picLocks noChangeAspect="1"/>
          </p:cNvPicPr>
          <p:nvPr/>
        </p:nvPicPr>
        <p:blipFill>
          <a:blip r:embed="rId4"/>
          <a:stretch>
            <a:fillRect/>
          </a:stretch>
        </p:blipFill>
        <p:spPr>
          <a:xfrm>
            <a:off x="4158916" y="3412743"/>
            <a:ext cx="3733800" cy="1466850"/>
          </a:xfrm>
          <a:prstGeom prst="rect">
            <a:avLst/>
          </a:prstGeom>
        </p:spPr>
      </p:pic>
    </p:spTree>
    <p:extLst>
      <p:ext uri="{BB962C8B-B14F-4D97-AF65-F5344CB8AC3E}">
        <p14:creationId xmlns:p14="http://schemas.microsoft.com/office/powerpoint/2010/main" val="1391108484"/>
      </p:ext>
    </p:extLst>
  </p:cSld>
  <p:clrMapOvr>
    <a:masterClrMapping/>
  </p:clrMapOvr>
  <p:transition spd="med">
    <p:pull/>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4584" y="339538"/>
            <a:ext cx="7053542" cy="611148"/>
          </a:xfrm>
        </p:spPr>
        <p:txBody>
          <a:bodyPr/>
          <a:lstStyle/>
          <a:p>
            <a:r>
              <a:rPr lang="en-IN" b="1" dirty="0"/>
              <a:t>correlation matrix</a:t>
            </a:r>
            <a:r>
              <a:rPr lang="en-IN" dirty="0"/>
              <a:t/>
            </a:r>
            <a:br>
              <a:rPr lang="en-IN" dirty="0"/>
            </a:br>
            <a:endParaRPr lang="en-IN" dirty="0"/>
          </a:p>
        </p:txBody>
      </p:sp>
      <p:sp>
        <p:nvSpPr>
          <p:cNvPr id="4" name="Content Placeholder 3"/>
          <p:cNvSpPr>
            <a:spLocks noGrp="1"/>
          </p:cNvSpPr>
          <p:nvPr>
            <p:ph sz="half" idx="2"/>
          </p:nvPr>
        </p:nvSpPr>
        <p:spPr>
          <a:xfrm>
            <a:off x="4063236" y="420914"/>
            <a:ext cx="3977678" cy="4722586"/>
          </a:xfrm>
        </p:spPr>
        <p:txBody>
          <a:bodyPr/>
          <a:lstStyle/>
          <a:p>
            <a:endParaRPr lang="en-US" dirty="0" smtClean="0"/>
          </a:p>
          <a:p>
            <a:endParaRPr lang="en-US" dirty="0"/>
          </a:p>
          <a:p>
            <a:endParaRPr lang="en-US" dirty="0" smtClean="0"/>
          </a:p>
          <a:p>
            <a:r>
              <a:rPr lang="en-US" dirty="0" smtClean="0"/>
              <a:t>1</a:t>
            </a:r>
            <a:r>
              <a:rPr lang="en-US" dirty="0"/>
              <a:t>) </a:t>
            </a:r>
            <a:r>
              <a:rPr lang="en-US" dirty="0" smtClean="0"/>
              <a:t>value of  </a:t>
            </a:r>
            <a:r>
              <a:rPr lang="en-US" dirty="0"/>
              <a:t>0(low cost), 1(medium cost), 2(high cost) and 3(very high cost)</a:t>
            </a:r>
            <a:r>
              <a:rPr lang="en-US" dirty="0" smtClean="0"/>
              <a:t>2</a:t>
            </a:r>
            <a:r>
              <a:rPr lang="en-US" dirty="0"/>
              <a:t>) </a:t>
            </a:r>
            <a:endParaRPr lang="en-US" dirty="0" smtClean="0"/>
          </a:p>
          <a:p>
            <a:endParaRPr lang="en-US" dirty="0"/>
          </a:p>
          <a:p>
            <a:endParaRPr lang="en-US" dirty="0" smtClean="0"/>
          </a:p>
          <a:p>
            <a:r>
              <a:rPr lang="en-IN" b="1" u="sng" dirty="0" smtClean="0">
                <a:solidFill>
                  <a:schemeClr val="accent2">
                    <a:lumMod val="60000"/>
                    <a:lumOff val="40000"/>
                  </a:schemeClr>
                </a:solidFill>
              </a:rPr>
              <a:t>Conclusion</a:t>
            </a:r>
            <a:r>
              <a:rPr lang="en-IN" b="1" dirty="0" smtClean="0">
                <a:solidFill>
                  <a:schemeClr val="accent2">
                    <a:lumMod val="60000"/>
                    <a:lumOff val="40000"/>
                  </a:schemeClr>
                </a:solidFill>
              </a:rPr>
              <a:t>:-</a:t>
            </a:r>
          </a:p>
          <a:p>
            <a:pPr marL="0" indent="0">
              <a:buNone/>
            </a:pPr>
            <a:r>
              <a:rPr lang="en-IN" b="1" dirty="0" smtClean="0">
                <a:solidFill>
                  <a:schemeClr val="accent2">
                    <a:lumMod val="60000"/>
                    <a:lumOff val="40000"/>
                  </a:schemeClr>
                </a:solidFill>
              </a:rPr>
              <a:t> * Demand of all range of phone is equal. So all the range of phone is equal </a:t>
            </a:r>
          </a:p>
          <a:p>
            <a:pPr marL="0" indent="0">
              <a:buNone/>
            </a:pPr>
            <a:endParaRPr lang="en-IN" b="1" dirty="0" smtClean="0">
              <a:solidFill>
                <a:schemeClr val="accent2">
                  <a:lumMod val="60000"/>
                  <a:lumOff val="40000"/>
                </a:schemeClr>
              </a:solidFill>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13341" y="242696"/>
            <a:ext cx="356436" cy="356436"/>
          </a:xfrm>
          <a:prstGeom prst="rect">
            <a:avLst/>
          </a:prstGeom>
        </p:spPr>
      </p:pic>
      <p:pic>
        <p:nvPicPr>
          <p:cNvPr id="7" name="Content Placeholder 6"/>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239997" y="950686"/>
            <a:ext cx="3917950" cy="2618680"/>
          </a:xfrm>
        </p:spPr>
      </p:pic>
    </p:spTree>
    <p:extLst>
      <p:ext uri="{BB962C8B-B14F-4D97-AF65-F5344CB8AC3E}">
        <p14:creationId xmlns:p14="http://schemas.microsoft.com/office/powerpoint/2010/main" val="3416658992"/>
      </p:ext>
    </p:extLst>
  </p:cSld>
  <p:clrMapOvr>
    <a:masterClrMapping/>
  </p:clrMapOvr>
  <p:transition spd="slow">
    <p:cove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smtClean="0">
                <a:solidFill>
                  <a:srgbClr val="FFFF00"/>
                </a:solidFill>
              </a:rPr>
              <a:t>Exploratory Data Analysis(EDA)</a:t>
            </a:r>
            <a:endParaRPr lang="en-IN" b="1" dirty="0">
              <a:solidFill>
                <a:srgbClr val="FFFF00"/>
              </a:solidFill>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04798" y="275007"/>
            <a:ext cx="356436" cy="356436"/>
          </a:xfrm>
          <a:prstGeom prst="rect">
            <a:avLst/>
          </a:prstGeom>
        </p:spPr>
      </p:pic>
      <p:pic>
        <p:nvPicPr>
          <p:cNvPr id="7" name="Content Placeholder 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09150" y="857862"/>
            <a:ext cx="6404782" cy="2730986"/>
          </a:xfrm>
        </p:spPr>
      </p:pic>
      <p:pic>
        <p:nvPicPr>
          <p:cNvPr id="8" name="Picture 7"/>
          <p:cNvPicPr>
            <a:picLocks noChangeAspect="1"/>
          </p:cNvPicPr>
          <p:nvPr/>
        </p:nvPicPr>
        <p:blipFill>
          <a:blip r:embed="rId4"/>
          <a:stretch>
            <a:fillRect/>
          </a:stretch>
        </p:blipFill>
        <p:spPr>
          <a:xfrm>
            <a:off x="2819206" y="3588848"/>
            <a:ext cx="5085592" cy="1448086"/>
          </a:xfrm>
          <a:prstGeom prst="rect">
            <a:avLst/>
          </a:prstGeom>
        </p:spPr>
      </p:pic>
    </p:spTree>
    <p:extLst>
      <p:ext uri="{BB962C8B-B14F-4D97-AF65-F5344CB8AC3E}">
        <p14:creationId xmlns:p14="http://schemas.microsoft.com/office/powerpoint/2010/main" val="2002497340"/>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4584" y="94343"/>
            <a:ext cx="7053542" cy="616857"/>
          </a:xfrm>
        </p:spPr>
        <p:txBody>
          <a:bodyPr/>
          <a:lstStyle/>
          <a:p>
            <a:r>
              <a:rPr lang="en-IN" b="1" dirty="0">
                <a:solidFill>
                  <a:srgbClr val="FFFF00"/>
                </a:solidFill>
              </a:rPr>
              <a:t>Exploratory Data Analysis(EDA)</a:t>
            </a:r>
            <a:endParaRPr lang="en-IN" dirty="0"/>
          </a:p>
        </p:txBody>
      </p:sp>
      <p:sp>
        <p:nvSpPr>
          <p:cNvPr id="4" name="Content Placeholder 3"/>
          <p:cNvSpPr>
            <a:spLocks noGrp="1"/>
          </p:cNvSpPr>
          <p:nvPr>
            <p:ph sz="half" idx="2"/>
          </p:nvPr>
        </p:nvSpPr>
        <p:spPr>
          <a:xfrm>
            <a:off x="1" y="3222171"/>
            <a:ext cx="4492169" cy="1470082"/>
          </a:xfrm>
        </p:spPr>
        <p:txBody>
          <a:bodyPr/>
          <a:lstStyle/>
          <a:p>
            <a:r>
              <a:rPr lang="en-IN" dirty="0" smtClean="0"/>
              <a:t>Conclusion:- </a:t>
            </a:r>
          </a:p>
          <a:p>
            <a:r>
              <a:rPr lang="en-IN" dirty="0" smtClean="0"/>
              <a:t>From graph we can say that the </a:t>
            </a:r>
            <a:r>
              <a:rPr lang="en-IN" dirty="0" err="1" smtClean="0"/>
              <a:t>the</a:t>
            </a:r>
            <a:r>
              <a:rPr lang="en-IN" dirty="0" smtClean="0"/>
              <a:t> Bluetooth vs price range of low cost mobile and high cost mobile is almost same.</a:t>
            </a:r>
            <a:r>
              <a:rPr lang="en-IN" dirty="0"/>
              <a:t> </a:t>
            </a:r>
            <a:r>
              <a:rPr lang="en-IN" dirty="0" smtClean="0"/>
              <a:t>same in graph 2 ,but accept some outliers.</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99591" y="285290"/>
            <a:ext cx="356436" cy="356436"/>
          </a:xfrm>
          <a:prstGeom prst="rect">
            <a:avLst/>
          </a:prstGeom>
        </p:spPr>
      </p:pic>
      <p:pic>
        <p:nvPicPr>
          <p:cNvPr id="9" name="Content Placeholder 8"/>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332074" y="765786"/>
            <a:ext cx="3648660" cy="2470151"/>
          </a:xfr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11355" y="711200"/>
            <a:ext cx="4261372" cy="2837319"/>
          </a:xfrm>
          <a:prstGeom prst="rect">
            <a:avLst/>
          </a:prstGeom>
        </p:spPr>
      </p:pic>
    </p:spTree>
    <p:extLst>
      <p:ext uri="{BB962C8B-B14F-4D97-AF65-F5344CB8AC3E}">
        <p14:creationId xmlns:p14="http://schemas.microsoft.com/office/powerpoint/2010/main" val="217071509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Ion</Template>
  <TotalTime>3143</TotalTime>
  <Words>473</Words>
  <Application>Microsoft Office PowerPoint</Application>
  <PresentationFormat>On-screen Show (16:9)</PresentationFormat>
  <Paragraphs>57</Paragraphs>
  <Slides>18</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18</vt:i4>
      </vt:variant>
    </vt:vector>
  </HeadingPairs>
  <TitlesOfParts>
    <vt:vector size="24" baseType="lpstr">
      <vt:lpstr>Arial</vt:lpstr>
      <vt:lpstr>Wingdings</vt:lpstr>
      <vt:lpstr>Wingdings 3</vt:lpstr>
      <vt:lpstr>Montserrat</vt:lpstr>
      <vt:lpstr>Century Gothic</vt:lpstr>
      <vt:lpstr>Ion</vt:lpstr>
      <vt:lpstr>          Capstone Project-lll Mobile price range  prediction  by  Ashveen Kumar Verma (Self)   </vt:lpstr>
      <vt:lpstr>ASHVEEN KUMAR VERMA</vt:lpstr>
      <vt:lpstr>Problem Statement</vt:lpstr>
      <vt:lpstr>Work Flow:-</vt:lpstr>
      <vt:lpstr>PowerPoint Presentation</vt:lpstr>
      <vt:lpstr>Data cleaning and Manupulation :-</vt:lpstr>
      <vt:lpstr>correlation matrix </vt:lpstr>
      <vt:lpstr>Exploratory Data Analysis(EDA)</vt:lpstr>
      <vt:lpstr>Exploratory Data Analysis(EDA)</vt:lpstr>
      <vt:lpstr>Exploratory Data Analysis(EDA)</vt:lpstr>
      <vt:lpstr>PowerPoint Presentation</vt:lpstr>
      <vt:lpstr>Exploratory Data Analysis(EDA)</vt:lpstr>
      <vt:lpstr>Exploratory Data Analysis(EDA)</vt:lpstr>
      <vt:lpstr>PowerPoint Presentation</vt:lpstr>
      <vt:lpstr>PowerPoint Presentation</vt:lpstr>
      <vt:lpstr>PowerPoint Presentation</vt:lpstr>
      <vt:lpstr>Exploratory Data Analysis(EDA)</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Capstone Project EDA on Hotel Booking Analysis by  Ashveen Kumar Verma (self)</dc:title>
  <dc:creator>Ashveen</dc:creator>
  <cp:lastModifiedBy>Taniya Verma</cp:lastModifiedBy>
  <cp:revision>47</cp:revision>
  <dcterms:modified xsi:type="dcterms:W3CDTF">2022-11-25T05:52:37Z</dcterms:modified>
</cp:coreProperties>
</file>